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handoutMasterIdLst>
    <p:handoutMasterId r:id="rId9"/>
  </p:handoutMasterIdLst>
  <p:sldIdLst>
    <p:sldId id="257" r:id="rId2"/>
    <p:sldId id="286" r:id="rId3"/>
    <p:sldId id="266" r:id="rId4"/>
    <p:sldId id="300" r:id="rId5"/>
    <p:sldId id="301" r:id="rId6"/>
    <p:sldId id="30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4964569-631E-47BA-90A7-ECE80DBB930C}" v="176" dt="2023-09-09T06:45:32.74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45576" autoAdjust="0"/>
  </p:normalViewPr>
  <p:slideViewPr>
    <p:cSldViewPr snapToGrid="0" showGuides="1">
      <p:cViewPr varScale="1">
        <p:scale>
          <a:sx n="50" d="100"/>
          <a:sy n="50" d="100"/>
        </p:scale>
        <p:origin x="2910" y="4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4" d="100"/>
          <a:sy n="84" d="100"/>
        </p:scale>
        <p:origin x="391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handoutMaster" Target="handoutMasters/handout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raj Ahmad" userId="ac217573afc2a6e8" providerId="LiveId" clId="{D4964569-631E-47BA-90A7-ECE80DBB930C}"/>
    <pc:docChg chg="undo redo custSel addSld delSld modSld sldOrd">
      <pc:chgData name="Shiraj Ahmad" userId="ac217573afc2a6e8" providerId="LiveId" clId="{D4964569-631E-47BA-90A7-ECE80DBB930C}" dt="2023-09-09T06:45:45.583" v="527" actId="47"/>
      <pc:docMkLst>
        <pc:docMk/>
      </pc:docMkLst>
      <pc:sldChg chg="addSp delSp modSp mod modTransition modAnim">
        <pc:chgData name="Shiraj Ahmad" userId="ac217573afc2a6e8" providerId="LiveId" clId="{D4964569-631E-47BA-90A7-ECE80DBB930C}" dt="2023-09-08T10:23:43.696" v="6" actId="931"/>
        <pc:sldMkLst>
          <pc:docMk/>
          <pc:sldMk cId="1495496538" sldId="257"/>
        </pc:sldMkLst>
        <pc:spChg chg="add del mod">
          <ac:chgData name="Shiraj Ahmad" userId="ac217573afc2a6e8" providerId="LiveId" clId="{D4964569-631E-47BA-90A7-ECE80DBB930C}" dt="2023-09-08T10:23:06.600" v="4" actId="931"/>
          <ac:spMkLst>
            <pc:docMk/>
            <pc:sldMk cId="1495496538" sldId="257"/>
            <ac:spMk id="5" creationId="{5056C979-E05E-B26B-7AA6-33B7CED2D5AF}"/>
          </ac:spMkLst>
        </pc:spChg>
        <pc:spChg chg="add del mod">
          <ac:chgData name="Shiraj Ahmad" userId="ac217573afc2a6e8" providerId="LiveId" clId="{D4964569-631E-47BA-90A7-ECE80DBB930C}" dt="2023-09-08T10:23:43.696" v="6" actId="931"/>
          <ac:spMkLst>
            <pc:docMk/>
            <pc:sldMk cId="1495496538" sldId="257"/>
            <ac:spMk id="13" creationId="{114BED0A-BDD4-036D-C2A1-F2890C14C8F5}"/>
          </ac:spMkLst>
        </pc:spChg>
        <pc:picChg chg="del">
          <ac:chgData name="Shiraj Ahmad" userId="ac217573afc2a6e8" providerId="LiveId" clId="{D4964569-631E-47BA-90A7-ECE80DBB930C}" dt="2023-09-08T10:22:11.074" v="3" actId="478"/>
          <ac:picMkLst>
            <pc:docMk/>
            <pc:sldMk cId="1495496538" sldId="257"/>
            <ac:picMk id="6" creationId="{251CEBEB-5088-4E63-81A4-0DCEB5B45207}"/>
          </ac:picMkLst>
        </pc:picChg>
        <pc:picChg chg="add del">
          <ac:chgData name="Shiraj Ahmad" userId="ac217573afc2a6e8" providerId="LiveId" clId="{D4964569-631E-47BA-90A7-ECE80DBB930C}" dt="2023-09-08T10:21:47.486" v="2"/>
          <ac:picMkLst>
            <pc:docMk/>
            <pc:sldMk cId="1495496538" sldId="257"/>
            <ac:picMk id="7" creationId="{7DD9A387-7964-24C0-7D8B-C289315027AF}"/>
          </ac:picMkLst>
        </pc:picChg>
        <pc:picChg chg="add del mod">
          <ac:chgData name="Shiraj Ahmad" userId="ac217573afc2a6e8" providerId="LiveId" clId="{D4964569-631E-47BA-90A7-ECE80DBB930C}" dt="2023-09-08T10:23:13.490" v="5" actId="478"/>
          <ac:picMkLst>
            <pc:docMk/>
            <pc:sldMk cId="1495496538" sldId="257"/>
            <ac:picMk id="9" creationId="{43148603-C877-5024-2A52-20B4FE2A125A}"/>
          </ac:picMkLst>
        </pc:picChg>
        <pc:picChg chg="add del mod">
          <ac:chgData name="Shiraj Ahmad" userId="ac217573afc2a6e8" providerId="LiveId" clId="{D4964569-631E-47BA-90A7-ECE80DBB930C}" dt="2023-09-08T10:23:13.490" v="5" actId="478"/>
          <ac:picMkLst>
            <pc:docMk/>
            <pc:sldMk cId="1495496538" sldId="257"/>
            <ac:picMk id="11" creationId="{DAEC0E24-8BE4-8FFF-ACDB-6D195B24AFA0}"/>
          </ac:picMkLst>
        </pc:picChg>
        <pc:picChg chg="add mod">
          <ac:chgData name="Shiraj Ahmad" userId="ac217573afc2a6e8" providerId="LiveId" clId="{D4964569-631E-47BA-90A7-ECE80DBB930C}" dt="2023-09-08T10:23:43.696" v="6" actId="931"/>
          <ac:picMkLst>
            <pc:docMk/>
            <pc:sldMk cId="1495496538" sldId="257"/>
            <ac:picMk id="15" creationId="{58A154B3-E2A2-4028-E8F9-B1B0907B89EA}"/>
          </ac:picMkLst>
        </pc:picChg>
      </pc:sldChg>
      <pc:sldChg chg="addSp delSp modTransition modAnim">
        <pc:chgData name="Shiraj Ahmad" userId="ac217573afc2a6e8" providerId="LiveId" clId="{D4964569-631E-47BA-90A7-ECE80DBB930C}" dt="2023-09-08T10:21:47.486" v="2"/>
        <pc:sldMkLst>
          <pc:docMk/>
          <pc:sldMk cId="1300311978" sldId="266"/>
        </pc:sldMkLst>
        <pc:picChg chg="add del">
          <ac:chgData name="Shiraj Ahmad" userId="ac217573afc2a6e8" providerId="LiveId" clId="{D4964569-631E-47BA-90A7-ECE80DBB930C}" dt="2023-09-08T10:21:47.486" v="2"/>
          <ac:picMkLst>
            <pc:docMk/>
            <pc:sldMk cId="1300311978" sldId="266"/>
            <ac:picMk id="26" creationId="{6F45D0C5-1DAC-AFBC-9105-259E0D025EB2}"/>
          </ac:picMkLst>
        </pc:picChg>
      </pc:sldChg>
      <pc:sldChg chg="addSp delSp modSp mod modTransition modAnim">
        <pc:chgData name="Shiraj Ahmad" userId="ac217573afc2a6e8" providerId="LiveId" clId="{D4964569-631E-47BA-90A7-ECE80DBB930C}" dt="2023-09-09T06:37:25.527" v="328" actId="27636"/>
        <pc:sldMkLst>
          <pc:docMk/>
          <pc:sldMk cId="1154969311" sldId="286"/>
        </pc:sldMkLst>
        <pc:spChg chg="mod">
          <ac:chgData name="Shiraj Ahmad" userId="ac217573afc2a6e8" providerId="LiveId" clId="{D4964569-631E-47BA-90A7-ECE80DBB930C}" dt="2023-09-09T06:37:25.527" v="328" actId="27636"/>
          <ac:spMkLst>
            <pc:docMk/>
            <pc:sldMk cId="1154969311" sldId="286"/>
            <ac:spMk id="2" creationId="{B9E5DB00-917D-3C1C-BFBE-2D0773516836}"/>
          </ac:spMkLst>
        </pc:spChg>
        <pc:graphicFrameChg chg="mod">
          <ac:chgData name="Shiraj Ahmad" userId="ac217573afc2a6e8" providerId="LiveId" clId="{D4964569-631E-47BA-90A7-ECE80DBB930C}" dt="2023-09-09T06:35:47.735" v="293" actId="20577"/>
          <ac:graphicFrameMkLst>
            <pc:docMk/>
            <pc:sldMk cId="1154969311" sldId="286"/>
            <ac:graphicFrameMk id="13" creationId="{7E02C4FE-213B-8EB7-7F0A-566083AF7DFF}"/>
          </ac:graphicFrameMkLst>
        </pc:graphicFrameChg>
        <pc:picChg chg="add del">
          <ac:chgData name="Shiraj Ahmad" userId="ac217573afc2a6e8" providerId="LiveId" clId="{D4964569-631E-47BA-90A7-ECE80DBB930C}" dt="2023-09-08T10:21:47.486" v="2"/>
          <ac:picMkLst>
            <pc:docMk/>
            <pc:sldMk cId="1154969311" sldId="286"/>
            <ac:picMk id="20" creationId="{9FAB02D4-884D-667B-B898-2D82BF0A819C}"/>
          </ac:picMkLst>
        </pc:picChg>
      </pc:sldChg>
      <pc:sldChg chg="addSp delSp del modTransition modAnim">
        <pc:chgData name="Shiraj Ahmad" userId="ac217573afc2a6e8" providerId="LiveId" clId="{D4964569-631E-47BA-90A7-ECE80DBB930C}" dt="2023-09-09T06:45:45.583" v="527" actId="47"/>
        <pc:sldMkLst>
          <pc:docMk/>
          <pc:sldMk cId="3149670743" sldId="289"/>
        </pc:sldMkLst>
        <pc:picChg chg="add del">
          <ac:chgData name="Shiraj Ahmad" userId="ac217573afc2a6e8" providerId="LiveId" clId="{D4964569-631E-47BA-90A7-ECE80DBB930C}" dt="2023-09-08T10:21:47.486" v="2"/>
          <ac:picMkLst>
            <pc:docMk/>
            <pc:sldMk cId="3149670743" sldId="289"/>
            <ac:picMk id="14" creationId="{DD469998-F312-63E6-28C7-432D86EF16B0}"/>
          </ac:picMkLst>
        </pc:picChg>
      </pc:sldChg>
      <pc:sldChg chg="addSp delSp modTransition modAnim">
        <pc:chgData name="Shiraj Ahmad" userId="ac217573afc2a6e8" providerId="LiveId" clId="{D4964569-631E-47BA-90A7-ECE80DBB930C}" dt="2023-09-08T10:21:47.486" v="2"/>
        <pc:sldMkLst>
          <pc:docMk/>
          <pc:sldMk cId="2900026269" sldId="300"/>
        </pc:sldMkLst>
        <pc:picChg chg="add del">
          <ac:chgData name="Shiraj Ahmad" userId="ac217573afc2a6e8" providerId="LiveId" clId="{D4964569-631E-47BA-90A7-ECE80DBB930C}" dt="2023-09-08T10:21:47.486" v="2"/>
          <ac:picMkLst>
            <pc:docMk/>
            <pc:sldMk cId="2900026269" sldId="300"/>
            <ac:picMk id="22" creationId="{3B3E50F6-9158-F57A-66F0-F06513F72154}"/>
          </ac:picMkLst>
        </pc:picChg>
      </pc:sldChg>
      <pc:sldChg chg="addSp delSp modSp new mod ord modClrScheme chgLayout">
        <pc:chgData name="Shiraj Ahmad" userId="ac217573afc2a6e8" providerId="LiveId" clId="{D4964569-631E-47BA-90A7-ECE80DBB930C}" dt="2023-09-09T06:45:42.638" v="526"/>
        <pc:sldMkLst>
          <pc:docMk/>
          <pc:sldMk cId="1945111524" sldId="301"/>
        </pc:sldMkLst>
        <pc:spChg chg="del">
          <ac:chgData name="Shiraj Ahmad" userId="ac217573afc2a6e8" providerId="LiveId" clId="{D4964569-631E-47BA-90A7-ECE80DBB930C}" dt="2023-09-09T06:37:56.887" v="338" actId="478"/>
          <ac:spMkLst>
            <pc:docMk/>
            <pc:sldMk cId="1945111524" sldId="301"/>
            <ac:spMk id="2" creationId="{5439BBD9-7ABF-9016-FC8E-B573A9B1B929}"/>
          </ac:spMkLst>
        </pc:spChg>
        <pc:spChg chg="add mod">
          <ac:chgData name="Shiraj Ahmad" userId="ac217573afc2a6e8" providerId="LiveId" clId="{D4964569-631E-47BA-90A7-ECE80DBB930C}" dt="2023-09-09T06:42:53.089" v="490" actId="26606"/>
          <ac:spMkLst>
            <pc:docMk/>
            <pc:sldMk cId="1945111524" sldId="301"/>
            <ac:spMk id="4" creationId="{5DDCE38B-F14A-6FC6-4ECF-DBCF669E6B48}"/>
          </ac:spMkLst>
        </pc:spChg>
        <pc:spChg chg="add del">
          <ac:chgData name="Shiraj Ahmad" userId="ac217573afc2a6e8" providerId="LiveId" clId="{D4964569-631E-47BA-90A7-ECE80DBB930C}" dt="2023-09-09T06:38:31.287" v="342"/>
          <ac:spMkLst>
            <pc:docMk/>
            <pc:sldMk cId="1945111524" sldId="301"/>
            <ac:spMk id="5" creationId="{D078F409-7F5A-D7A8-7D0F-1FE0E9251054}"/>
          </ac:spMkLst>
        </pc:spChg>
        <pc:spChg chg="add del mod">
          <ac:chgData name="Shiraj Ahmad" userId="ac217573afc2a6e8" providerId="LiveId" clId="{D4964569-631E-47BA-90A7-ECE80DBB930C}" dt="2023-09-09T06:38:51.212" v="347" actId="478"/>
          <ac:spMkLst>
            <pc:docMk/>
            <pc:sldMk cId="1945111524" sldId="301"/>
            <ac:spMk id="6" creationId="{2AF8C696-067F-F741-5DE4-C243C66EDEB3}"/>
          </ac:spMkLst>
        </pc:spChg>
        <pc:spChg chg="add del mod">
          <ac:chgData name="Shiraj Ahmad" userId="ac217573afc2a6e8" providerId="LiveId" clId="{D4964569-631E-47BA-90A7-ECE80DBB930C}" dt="2023-09-09T06:39:02.218" v="352"/>
          <ac:spMkLst>
            <pc:docMk/>
            <pc:sldMk cId="1945111524" sldId="301"/>
            <ac:spMk id="7" creationId="{EAF606D2-41DF-D1EC-4F10-099CA889707B}"/>
          </ac:spMkLst>
        </pc:spChg>
        <pc:spChg chg="add del">
          <ac:chgData name="Shiraj Ahmad" userId="ac217573afc2a6e8" providerId="LiveId" clId="{D4964569-631E-47BA-90A7-ECE80DBB930C}" dt="2023-09-09T06:39:00.590" v="350"/>
          <ac:spMkLst>
            <pc:docMk/>
            <pc:sldMk cId="1945111524" sldId="301"/>
            <ac:spMk id="8" creationId="{CCE5C717-E355-E163-B57F-9B0D7C50CEEF}"/>
          </ac:spMkLst>
        </pc:spChg>
        <pc:spChg chg="add del mod">
          <ac:chgData name="Shiraj Ahmad" userId="ac217573afc2a6e8" providerId="LiveId" clId="{D4964569-631E-47BA-90A7-ECE80DBB930C}" dt="2023-09-09T06:42:53.089" v="490" actId="26606"/>
          <ac:spMkLst>
            <pc:docMk/>
            <pc:sldMk cId="1945111524" sldId="301"/>
            <ac:spMk id="9" creationId="{3F0FCF83-F6A7-3CCE-9653-2CDAC5A66DF9}"/>
          </ac:spMkLst>
        </pc:spChg>
        <pc:spChg chg="add del">
          <ac:chgData name="Shiraj Ahmad" userId="ac217573afc2a6e8" providerId="LiveId" clId="{D4964569-631E-47BA-90A7-ECE80DBB930C}" dt="2023-09-09T06:41:17.805" v="419" actId="22"/>
          <ac:spMkLst>
            <pc:docMk/>
            <pc:sldMk cId="1945111524" sldId="301"/>
            <ac:spMk id="11" creationId="{F750ADB5-9D2E-B130-8F67-2CBCA7D4EC78}"/>
          </ac:spMkLst>
        </pc:spChg>
        <pc:spChg chg="add mod">
          <ac:chgData name="Shiraj Ahmad" userId="ac217573afc2a6e8" providerId="LiveId" clId="{D4964569-631E-47BA-90A7-ECE80DBB930C}" dt="2023-09-09T06:42:53.089" v="490" actId="26606"/>
          <ac:spMkLst>
            <pc:docMk/>
            <pc:sldMk cId="1945111524" sldId="301"/>
            <ac:spMk id="15" creationId="{99881EA3-3D50-A153-FD81-542FA85E4178}"/>
          </ac:spMkLst>
        </pc:spChg>
        <pc:graphicFrameChg chg="add mod">
          <ac:chgData name="Shiraj Ahmad" userId="ac217573afc2a6e8" providerId="LiveId" clId="{D4964569-631E-47BA-90A7-ECE80DBB930C}" dt="2023-09-09T06:45:32.741" v="522" actId="255"/>
          <ac:graphicFrameMkLst>
            <pc:docMk/>
            <pc:sldMk cId="1945111524" sldId="301"/>
            <ac:graphicFrameMk id="12" creationId="{806605F8-37BC-ABF4-2DD5-4817E4C2154C}"/>
          </ac:graphicFrameMkLst>
        </pc:graphicFrameChg>
      </pc:sldChg>
      <pc:sldChg chg="new del">
        <pc:chgData name="Shiraj Ahmad" userId="ac217573afc2a6e8" providerId="LiveId" clId="{D4964569-631E-47BA-90A7-ECE80DBB930C}" dt="2023-09-08T10:24:05.862" v="10" actId="47"/>
        <pc:sldMkLst>
          <pc:docMk/>
          <pc:sldMk cId="3596325008" sldId="301"/>
        </pc:sldMkLst>
      </pc:sldChg>
      <pc:sldChg chg="addSp delSp modSp new del mod modMedia modClrScheme delAnim chgLayout">
        <pc:chgData name="Shiraj Ahmad" userId="ac217573afc2a6e8" providerId="LiveId" clId="{D4964569-631E-47BA-90A7-ECE80DBB930C}" dt="2023-09-09T06:37:40.493" v="329" actId="47"/>
        <pc:sldMkLst>
          <pc:docMk/>
          <pc:sldMk cId="2805375089" sldId="302"/>
        </pc:sldMkLst>
        <pc:spChg chg="del">
          <ac:chgData name="Shiraj Ahmad" userId="ac217573afc2a6e8" providerId="LiveId" clId="{D4964569-631E-47BA-90A7-ECE80DBB930C}" dt="2023-09-08T10:24:03.514" v="9" actId="478"/>
          <ac:spMkLst>
            <pc:docMk/>
            <pc:sldMk cId="2805375089" sldId="302"/>
            <ac:spMk id="2" creationId="{27FAED00-16F1-AC8D-D9DD-6583584B2E71}"/>
          </ac:spMkLst>
        </pc:spChg>
        <pc:spChg chg="add mod">
          <ac:chgData name="Shiraj Ahmad" userId="ac217573afc2a6e8" providerId="LiveId" clId="{D4964569-631E-47BA-90A7-ECE80DBB930C}" dt="2023-09-08T10:32:36.692" v="152" actId="26606"/>
          <ac:spMkLst>
            <pc:docMk/>
            <pc:sldMk cId="2805375089" sldId="302"/>
            <ac:spMk id="3" creationId="{8B4C4E69-5E8E-585A-0EEE-E9C6EB44765F}"/>
          </ac:spMkLst>
        </pc:spChg>
        <pc:spChg chg="add del mod">
          <ac:chgData name="Shiraj Ahmad" userId="ac217573afc2a6e8" providerId="LiveId" clId="{D4964569-631E-47BA-90A7-ECE80DBB930C}" dt="2023-09-08T10:26:46.131" v="60" actId="478"/>
          <ac:spMkLst>
            <pc:docMk/>
            <pc:sldMk cId="2805375089" sldId="302"/>
            <ac:spMk id="5" creationId="{A4FAF3EB-D5B1-8968-15F8-BF4C1B3BC385}"/>
          </ac:spMkLst>
        </pc:spChg>
        <pc:spChg chg="add del mod">
          <ac:chgData name="Shiraj Ahmad" userId="ac217573afc2a6e8" providerId="LiveId" clId="{D4964569-631E-47BA-90A7-ECE80DBB930C}" dt="2023-09-08T10:32:36.692" v="152" actId="26606"/>
          <ac:spMkLst>
            <pc:docMk/>
            <pc:sldMk cId="2805375089" sldId="302"/>
            <ac:spMk id="7" creationId="{37208999-15DC-18B4-4EBB-49942577413D}"/>
          </ac:spMkLst>
        </pc:spChg>
        <pc:spChg chg="add mod">
          <ac:chgData name="Shiraj Ahmad" userId="ac217573afc2a6e8" providerId="LiveId" clId="{D4964569-631E-47BA-90A7-ECE80DBB930C}" dt="2023-09-08T10:32:36.692" v="152" actId="26606"/>
          <ac:spMkLst>
            <pc:docMk/>
            <pc:sldMk cId="2805375089" sldId="302"/>
            <ac:spMk id="10" creationId="{A98CD5AB-5724-B74D-E05B-E4C84978424E}"/>
          </ac:spMkLst>
        </pc:spChg>
        <pc:spChg chg="add del mod">
          <ac:chgData name="Shiraj Ahmad" userId="ac217573afc2a6e8" providerId="LiveId" clId="{D4964569-631E-47BA-90A7-ECE80DBB930C}" dt="2023-09-08T10:27:23.956" v="67" actId="26606"/>
          <ac:spMkLst>
            <pc:docMk/>
            <pc:sldMk cId="2805375089" sldId="302"/>
            <ac:spMk id="13" creationId="{95445165-A0E6-774A-CC16-666D7306FD25}"/>
          </ac:spMkLst>
        </pc:spChg>
        <pc:spChg chg="add del mod">
          <ac:chgData name="Shiraj Ahmad" userId="ac217573afc2a6e8" providerId="LiveId" clId="{D4964569-631E-47BA-90A7-ECE80DBB930C}" dt="2023-09-08T10:27:23.956" v="67" actId="26606"/>
          <ac:spMkLst>
            <pc:docMk/>
            <pc:sldMk cId="2805375089" sldId="302"/>
            <ac:spMk id="15" creationId="{4E01649E-F916-C5D8-172E-E6267ECB819D}"/>
          </ac:spMkLst>
        </pc:spChg>
        <pc:spChg chg="add del mod">
          <ac:chgData name="Shiraj Ahmad" userId="ac217573afc2a6e8" providerId="LiveId" clId="{D4964569-631E-47BA-90A7-ECE80DBB930C}" dt="2023-09-08T10:27:27.879" v="69" actId="26606"/>
          <ac:spMkLst>
            <pc:docMk/>
            <pc:sldMk cId="2805375089" sldId="302"/>
            <ac:spMk id="17" creationId="{96228167-463D-7FB6-5D28-53358D4A8EDE}"/>
          </ac:spMkLst>
        </pc:spChg>
        <pc:spChg chg="add del mod">
          <ac:chgData name="Shiraj Ahmad" userId="ac217573afc2a6e8" providerId="LiveId" clId="{D4964569-631E-47BA-90A7-ECE80DBB930C}" dt="2023-09-08T10:27:27.879" v="69" actId="26606"/>
          <ac:spMkLst>
            <pc:docMk/>
            <pc:sldMk cId="2805375089" sldId="302"/>
            <ac:spMk id="18" creationId="{07438F6E-B3E7-5D36-80F8-CF4ECB17FE9E}"/>
          </ac:spMkLst>
        </pc:spChg>
        <pc:spChg chg="add del mod">
          <ac:chgData name="Shiraj Ahmad" userId="ac217573afc2a6e8" providerId="LiveId" clId="{D4964569-631E-47BA-90A7-ECE80DBB930C}" dt="2023-09-08T10:28:11.211" v="85" actId="26606"/>
          <ac:spMkLst>
            <pc:docMk/>
            <pc:sldMk cId="2805375089" sldId="302"/>
            <ac:spMk id="21" creationId="{EFDFD1EE-69C7-D304-0DC2-4D0C4FE3CBB9}"/>
          </ac:spMkLst>
        </pc:spChg>
        <pc:graphicFrameChg chg="add mod">
          <ac:chgData name="Shiraj Ahmad" userId="ac217573afc2a6e8" providerId="LiveId" clId="{D4964569-631E-47BA-90A7-ECE80DBB930C}" dt="2023-09-08T10:33:37.004" v="164" actId="1076"/>
          <ac:graphicFrameMkLst>
            <pc:docMk/>
            <pc:sldMk cId="2805375089" sldId="302"/>
            <ac:graphicFrameMk id="8" creationId="{027B71BB-1C9D-8B84-9FF2-1B21C0EF6287}"/>
          </ac:graphicFrameMkLst>
        </pc:graphicFrameChg>
        <pc:graphicFrameChg chg="add mod">
          <ac:chgData name="Shiraj Ahmad" userId="ac217573afc2a6e8" providerId="LiveId" clId="{D4964569-631E-47BA-90A7-ECE80DBB930C}" dt="2023-09-08T10:33:22.550" v="160" actId="14100"/>
          <ac:graphicFrameMkLst>
            <pc:docMk/>
            <pc:sldMk cId="2805375089" sldId="302"/>
            <ac:graphicFrameMk id="11" creationId="{0379D52F-9677-32CF-E648-5A1DEA90F956}"/>
          </ac:graphicFrameMkLst>
        </pc:graphicFrameChg>
        <pc:graphicFrameChg chg="add del">
          <ac:chgData name="Shiraj Ahmad" userId="ac217573afc2a6e8" providerId="LiveId" clId="{D4964569-631E-47BA-90A7-ECE80DBB930C}" dt="2023-09-08T10:27:27.879" v="69" actId="26606"/>
          <ac:graphicFrameMkLst>
            <pc:docMk/>
            <pc:sldMk cId="2805375089" sldId="302"/>
            <ac:graphicFrameMk id="19" creationId="{73E29112-0D98-89F2-0E88-8EF04FD4A665}"/>
          </ac:graphicFrameMkLst>
        </pc:graphicFrameChg>
        <pc:graphicFrameChg chg="add del mod modGraphic">
          <ac:chgData name="Shiraj Ahmad" userId="ac217573afc2a6e8" providerId="LiveId" clId="{D4964569-631E-47BA-90A7-ECE80DBB930C}" dt="2023-09-08T10:28:11.211" v="85" actId="26606"/>
          <ac:graphicFrameMkLst>
            <pc:docMk/>
            <pc:sldMk cId="2805375089" sldId="302"/>
            <ac:graphicFrameMk id="22" creationId="{83AD29F2-AB9F-1137-7771-AE7E8BAAE5BA}"/>
          </ac:graphicFrameMkLst>
        </pc:graphicFrameChg>
        <pc:picChg chg="add del mod">
          <ac:chgData name="Shiraj Ahmad" userId="ac217573afc2a6e8" providerId="LiveId" clId="{D4964569-631E-47BA-90A7-ECE80DBB930C}" dt="2023-09-08T10:27:23.956" v="67" actId="26606"/>
          <ac:picMkLst>
            <pc:docMk/>
            <pc:sldMk cId="2805375089" sldId="302"/>
            <ac:picMk id="9" creationId="{642CDB3C-EF89-9641-1454-CAE25FF402B8}"/>
          </ac:picMkLst>
        </pc:picChg>
      </pc:sldChg>
      <pc:sldChg chg="addSp delSp modSp add mod ord modClrScheme chgLayout">
        <pc:chgData name="Shiraj Ahmad" userId="ac217573afc2a6e8" providerId="LiveId" clId="{D4964569-631E-47BA-90A7-ECE80DBB930C}" dt="2023-09-09T06:45:41.417" v="524"/>
        <pc:sldMkLst>
          <pc:docMk/>
          <pc:sldMk cId="2878245459" sldId="302"/>
        </pc:sldMkLst>
        <pc:spChg chg="add mod">
          <ac:chgData name="Shiraj Ahmad" userId="ac217573afc2a6e8" providerId="LiveId" clId="{D4964569-631E-47BA-90A7-ECE80DBB930C}" dt="2023-09-09T06:44:11.957" v="502" actId="255"/>
          <ac:spMkLst>
            <pc:docMk/>
            <pc:sldMk cId="2878245459" sldId="302"/>
            <ac:spMk id="2" creationId="{C7AA8CDE-8BA2-145D-DFC5-B7C8E780AD4A}"/>
          </ac:spMkLst>
        </pc:spChg>
        <pc:spChg chg="del">
          <ac:chgData name="Shiraj Ahmad" userId="ac217573afc2a6e8" providerId="LiveId" clId="{D4964569-631E-47BA-90A7-ECE80DBB930C}" dt="2023-09-09T06:41:40.700" v="422" actId="478"/>
          <ac:spMkLst>
            <pc:docMk/>
            <pc:sldMk cId="2878245459" sldId="302"/>
            <ac:spMk id="4" creationId="{5DDCE38B-F14A-6FC6-4ECF-DBCF669E6B48}"/>
          </ac:spMkLst>
        </pc:spChg>
        <pc:spChg chg="del mod">
          <ac:chgData name="Shiraj Ahmad" userId="ac217573afc2a6e8" providerId="LiveId" clId="{D4964569-631E-47BA-90A7-ECE80DBB930C}" dt="2023-09-09T06:43:22.610" v="492" actId="26606"/>
          <ac:spMkLst>
            <pc:docMk/>
            <pc:sldMk cId="2878245459" sldId="302"/>
            <ac:spMk id="9" creationId="{3F0FCF83-F6A7-3CCE-9653-2CDAC5A66DF9}"/>
          </ac:spMkLst>
        </pc:spChg>
        <pc:spChg chg="add mod">
          <ac:chgData name="Shiraj Ahmad" userId="ac217573afc2a6e8" providerId="LiveId" clId="{D4964569-631E-47BA-90A7-ECE80DBB930C}" dt="2023-09-09T06:44:11.957" v="502" actId="255"/>
          <ac:spMkLst>
            <pc:docMk/>
            <pc:sldMk cId="2878245459" sldId="302"/>
            <ac:spMk id="15" creationId="{6ACD2FCA-477A-C54A-04BC-BA734ACA6F18}"/>
          </ac:spMkLst>
        </pc:spChg>
        <pc:graphicFrameChg chg="add mod modGraphic">
          <ac:chgData name="Shiraj Ahmad" userId="ac217573afc2a6e8" providerId="LiveId" clId="{D4964569-631E-47BA-90A7-ECE80DBB930C}" dt="2023-09-09T06:45:20.171" v="521" actId="255"/>
          <ac:graphicFrameMkLst>
            <pc:docMk/>
            <pc:sldMk cId="2878245459" sldId="302"/>
            <ac:graphicFrameMk id="11" creationId="{4AFCC77A-8602-65D0-D394-56DA5771720D}"/>
          </ac:graphicFrameMkLst>
        </pc:graphicFrameChg>
      </pc:sldChg>
      <pc:sldChg chg="modSp add del mod">
        <pc:chgData name="Shiraj Ahmad" userId="ac217573afc2a6e8" providerId="LiveId" clId="{D4964569-631E-47BA-90A7-ECE80DBB930C}" dt="2023-09-08T10:28:13.767" v="86" actId="47"/>
        <pc:sldMkLst>
          <pc:docMk/>
          <pc:sldMk cId="33685739" sldId="303"/>
        </pc:sldMkLst>
        <pc:spChg chg="mod">
          <ac:chgData name="Shiraj Ahmad" userId="ac217573afc2a6e8" providerId="LiveId" clId="{D4964569-631E-47BA-90A7-ECE80DBB930C}" dt="2023-09-08T10:26:17.977" v="55" actId="6549"/>
          <ac:spMkLst>
            <pc:docMk/>
            <pc:sldMk cId="33685739" sldId="303"/>
            <ac:spMk id="5" creationId="{A4FAF3EB-D5B1-8968-15F8-BF4C1B3BC385}"/>
          </ac:spMkLst>
        </pc:spChg>
      </pc:sldChg>
      <pc:sldChg chg="addSp delSp modSp add del mod modClrScheme chgLayout">
        <pc:chgData name="Shiraj Ahmad" userId="ac217573afc2a6e8" providerId="LiveId" clId="{D4964569-631E-47BA-90A7-ECE80DBB930C}" dt="2023-09-08T10:33:39.790" v="165" actId="47"/>
        <pc:sldMkLst>
          <pc:docMk/>
          <pc:sldMk cId="2033802424" sldId="303"/>
        </pc:sldMkLst>
        <pc:spChg chg="del">
          <ac:chgData name="Shiraj Ahmad" userId="ac217573afc2a6e8" providerId="LiveId" clId="{D4964569-631E-47BA-90A7-ECE80DBB930C}" dt="2023-09-08T10:31:23.107" v="122" actId="478"/>
          <ac:spMkLst>
            <pc:docMk/>
            <pc:sldMk cId="2033802424" sldId="303"/>
            <ac:spMk id="3" creationId="{8B4C4E69-5E8E-585A-0EEE-E9C6EB44765F}"/>
          </ac:spMkLst>
        </pc:spChg>
        <pc:spChg chg="del mod">
          <ac:chgData name="Shiraj Ahmad" userId="ac217573afc2a6e8" providerId="LiveId" clId="{D4964569-631E-47BA-90A7-ECE80DBB930C}" dt="2023-09-08T10:32:46.725" v="153" actId="26606"/>
          <ac:spMkLst>
            <pc:docMk/>
            <pc:sldMk cId="2033802424" sldId="303"/>
            <ac:spMk id="7" creationId="{37208999-15DC-18B4-4EBB-49942577413D}"/>
          </ac:spMkLst>
        </pc:spChg>
        <pc:spChg chg="add del mod">
          <ac:chgData name="Shiraj Ahmad" userId="ac217573afc2a6e8" providerId="LiveId" clId="{D4964569-631E-47BA-90A7-ECE80DBB930C}" dt="2023-09-08T10:33:00.163" v="154" actId="478"/>
          <ac:spMkLst>
            <pc:docMk/>
            <pc:sldMk cId="2033802424" sldId="303"/>
            <ac:spMk id="13" creationId="{A1553A69-751A-E7D3-62F3-EAAB5F756F9E}"/>
          </ac:spMkLst>
        </pc:spChg>
        <pc:spChg chg="add mod">
          <ac:chgData name="Shiraj Ahmad" userId="ac217573afc2a6e8" providerId="LiveId" clId="{D4964569-631E-47BA-90A7-ECE80DBB930C}" dt="2023-09-08T10:32:46.725" v="153" actId="26606"/>
          <ac:spMkLst>
            <pc:docMk/>
            <pc:sldMk cId="2033802424" sldId="303"/>
            <ac:spMk id="15" creationId="{50DAC542-5506-A395-7044-F47936C0D9E2}"/>
          </ac:spMkLst>
        </pc:spChg>
        <pc:graphicFrameChg chg="add del mod">
          <ac:chgData name="Shiraj Ahmad" userId="ac217573afc2a6e8" providerId="LiveId" clId="{D4964569-631E-47BA-90A7-ECE80DBB930C}" dt="2023-09-08T10:33:29.516" v="161" actId="21"/>
          <ac:graphicFrameMkLst>
            <pc:docMk/>
            <pc:sldMk cId="2033802424" sldId="303"/>
            <ac:graphicFrameMk id="9" creationId="{80D24427-778B-4FA0-38B8-8BEAA6F72FC3}"/>
          </ac:graphicFrameMkLst>
        </pc:graphicFrameChg>
      </pc:sldChg>
      <pc:sldChg chg="modSp add del mod">
        <pc:chgData name="Shiraj Ahmad" userId="ac217573afc2a6e8" providerId="LiveId" clId="{D4964569-631E-47BA-90A7-ECE80DBB930C}" dt="2023-09-08T10:28:15.156" v="87" actId="47"/>
        <pc:sldMkLst>
          <pc:docMk/>
          <pc:sldMk cId="1027314282" sldId="304"/>
        </pc:sldMkLst>
        <pc:spChg chg="mod">
          <ac:chgData name="Shiraj Ahmad" userId="ac217573afc2a6e8" providerId="LiveId" clId="{D4964569-631E-47BA-90A7-ECE80DBB930C}" dt="2023-09-08T10:25:55.645" v="40"/>
          <ac:spMkLst>
            <pc:docMk/>
            <pc:sldMk cId="1027314282" sldId="304"/>
            <ac:spMk id="5" creationId="{A4FAF3EB-D5B1-8968-15F8-BF4C1B3BC385}"/>
          </ac:spMkLst>
        </pc:spChg>
      </pc:sldChg>
      <pc:sldChg chg="addSp delSp modSp add del mod modClrScheme chgLayout">
        <pc:chgData name="Shiraj Ahmad" userId="ac217573afc2a6e8" providerId="LiveId" clId="{D4964569-631E-47BA-90A7-ECE80DBB930C}" dt="2023-09-09T06:37:41.431" v="330" actId="47"/>
        <pc:sldMkLst>
          <pc:docMk/>
          <pc:sldMk cId="2528161556" sldId="304"/>
        </pc:sldMkLst>
        <pc:spChg chg="del">
          <ac:chgData name="Shiraj Ahmad" userId="ac217573afc2a6e8" providerId="LiveId" clId="{D4964569-631E-47BA-90A7-ECE80DBB930C}" dt="2023-09-08T10:31:18.228" v="120" actId="478"/>
          <ac:spMkLst>
            <pc:docMk/>
            <pc:sldMk cId="2528161556" sldId="304"/>
            <ac:spMk id="3" creationId="{8B4C4E69-5E8E-585A-0EEE-E9C6EB44765F}"/>
          </ac:spMkLst>
        </pc:spChg>
        <pc:spChg chg="del mod">
          <ac:chgData name="Shiraj Ahmad" userId="ac217573afc2a6e8" providerId="LiveId" clId="{D4964569-631E-47BA-90A7-ECE80DBB930C}" dt="2023-09-08T10:33:46.381" v="166" actId="26606"/>
          <ac:spMkLst>
            <pc:docMk/>
            <pc:sldMk cId="2528161556" sldId="304"/>
            <ac:spMk id="7" creationId="{37208999-15DC-18B4-4EBB-49942577413D}"/>
          </ac:spMkLst>
        </pc:spChg>
        <pc:spChg chg="add del mod">
          <ac:chgData name="Shiraj Ahmad" userId="ac217573afc2a6e8" providerId="LiveId" clId="{D4964569-631E-47BA-90A7-ECE80DBB930C}" dt="2023-09-08T10:33:51.011" v="167" actId="478"/>
          <ac:spMkLst>
            <pc:docMk/>
            <pc:sldMk cId="2528161556" sldId="304"/>
            <ac:spMk id="13" creationId="{4B3D9C5A-7993-C89B-2516-93CB51BBF39A}"/>
          </ac:spMkLst>
        </pc:spChg>
        <pc:spChg chg="add mod">
          <ac:chgData name="Shiraj Ahmad" userId="ac217573afc2a6e8" providerId="LiveId" clId="{D4964569-631E-47BA-90A7-ECE80DBB930C}" dt="2023-09-08T10:33:46.381" v="166" actId="26606"/>
          <ac:spMkLst>
            <pc:docMk/>
            <pc:sldMk cId="2528161556" sldId="304"/>
            <ac:spMk id="15" creationId="{85071C72-9758-F24B-D52D-4A840FD7BD6A}"/>
          </ac:spMkLst>
        </pc:spChg>
        <pc:graphicFrameChg chg="add mod">
          <ac:chgData name="Shiraj Ahmad" userId="ac217573afc2a6e8" providerId="LiveId" clId="{D4964569-631E-47BA-90A7-ECE80DBB930C}" dt="2023-09-08T10:35:11.889" v="181" actId="12269"/>
          <ac:graphicFrameMkLst>
            <pc:docMk/>
            <pc:sldMk cId="2528161556" sldId="304"/>
            <ac:graphicFrameMk id="2" creationId="{D3F91324-CF13-61D4-9A4E-A417F2702CEE}"/>
          </ac:graphicFrameMkLst>
        </pc:graphicFrameChg>
        <pc:graphicFrameChg chg="add mod">
          <ac:chgData name="Shiraj Ahmad" userId="ac217573afc2a6e8" providerId="LiveId" clId="{D4964569-631E-47BA-90A7-ECE80DBB930C}" dt="2023-09-08T10:35:04.699" v="180" actId="12269"/>
          <ac:graphicFrameMkLst>
            <pc:docMk/>
            <pc:sldMk cId="2528161556" sldId="304"/>
            <ac:graphicFrameMk id="9" creationId="{F80BB4AB-0F62-9147-63B0-E7536453A313}"/>
          </ac:graphicFrameMkLst>
        </pc:graphicFrameChg>
      </pc:sldChg>
      <pc:sldChg chg="addSp delSp modSp add del mod modClrScheme chgLayout">
        <pc:chgData name="Shiraj Ahmad" userId="ac217573afc2a6e8" providerId="LiveId" clId="{D4964569-631E-47BA-90A7-ECE80DBB930C}" dt="2023-09-09T06:37:42.411" v="331" actId="47"/>
        <pc:sldMkLst>
          <pc:docMk/>
          <pc:sldMk cId="455113449" sldId="305"/>
        </pc:sldMkLst>
        <pc:spChg chg="del">
          <ac:chgData name="Shiraj Ahmad" userId="ac217573afc2a6e8" providerId="LiveId" clId="{D4964569-631E-47BA-90A7-ECE80DBB930C}" dt="2023-09-08T10:31:14.077" v="118" actId="478"/>
          <ac:spMkLst>
            <pc:docMk/>
            <pc:sldMk cId="455113449" sldId="305"/>
            <ac:spMk id="3" creationId="{8B4C4E69-5E8E-585A-0EEE-E9C6EB44765F}"/>
          </ac:spMkLst>
        </pc:spChg>
        <pc:spChg chg="del mod">
          <ac:chgData name="Shiraj Ahmad" userId="ac217573afc2a6e8" providerId="LiveId" clId="{D4964569-631E-47BA-90A7-ECE80DBB930C}" dt="2023-09-08T10:33:56.372" v="168" actId="26606"/>
          <ac:spMkLst>
            <pc:docMk/>
            <pc:sldMk cId="455113449" sldId="305"/>
            <ac:spMk id="7" creationId="{37208999-15DC-18B4-4EBB-49942577413D}"/>
          </ac:spMkLst>
        </pc:spChg>
        <pc:spChg chg="add mod">
          <ac:chgData name="Shiraj Ahmad" userId="ac217573afc2a6e8" providerId="LiveId" clId="{D4964569-631E-47BA-90A7-ECE80DBB930C}" dt="2023-09-08T10:33:56.372" v="168" actId="26606"/>
          <ac:spMkLst>
            <pc:docMk/>
            <pc:sldMk cId="455113449" sldId="305"/>
            <ac:spMk id="13" creationId="{5D229409-B493-BD2E-4B31-6377521267C7}"/>
          </ac:spMkLst>
        </pc:spChg>
        <pc:spChg chg="add mod">
          <ac:chgData name="Shiraj Ahmad" userId="ac217573afc2a6e8" providerId="LiveId" clId="{D4964569-631E-47BA-90A7-ECE80DBB930C}" dt="2023-09-08T10:33:56.372" v="168" actId="26606"/>
          <ac:spMkLst>
            <pc:docMk/>
            <pc:sldMk cId="455113449" sldId="305"/>
            <ac:spMk id="15" creationId="{46BCDFA0-DFE8-DDBD-617F-E7FBD4AB7078}"/>
          </ac:spMkLst>
        </pc:spChg>
        <pc:graphicFrameChg chg="add del mod">
          <ac:chgData name="Shiraj Ahmad" userId="ac217573afc2a6e8" providerId="LiveId" clId="{D4964569-631E-47BA-90A7-ECE80DBB930C}" dt="2023-09-08T10:34:19.299" v="173" actId="21"/>
          <ac:graphicFrameMkLst>
            <pc:docMk/>
            <pc:sldMk cId="455113449" sldId="305"/>
            <ac:graphicFrameMk id="9" creationId="{B5253305-2123-D980-F89C-73DEB249F8E1}"/>
          </ac:graphicFrameMkLst>
        </pc:graphicFrameChg>
      </pc:sldChg>
      <pc:sldChg chg="add del">
        <pc:chgData name="Shiraj Ahmad" userId="ac217573afc2a6e8" providerId="LiveId" clId="{D4964569-631E-47BA-90A7-ECE80DBB930C}" dt="2023-09-08T10:28:10.688" v="84"/>
        <pc:sldMkLst>
          <pc:docMk/>
          <pc:sldMk cId="3892365187" sldId="305"/>
        </pc:sldMkLst>
      </pc:sldChg>
      <pc:sldChg chg="add del">
        <pc:chgData name="Shiraj Ahmad" userId="ac217573afc2a6e8" providerId="LiveId" clId="{D4964569-631E-47BA-90A7-ECE80DBB930C}" dt="2023-09-08T10:28:03.998" v="78"/>
        <pc:sldMkLst>
          <pc:docMk/>
          <pc:sldMk cId="2616928538" sldId="306"/>
        </pc:sldMkLst>
      </pc:sldChg>
      <pc:sldChg chg="delSp modSp add del mod">
        <pc:chgData name="Shiraj Ahmad" userId="ac217573afc2a6e8" providerId="LiveId" clId="{D4964569-631E-47BA-90A7-ECE80DBB930C}" dt="2023-09-09T06:37:43.315" v="332" actId="47"/>
        <pc:sldMkLst>
          <pc:docMk/>
          <pc:sldMk cId="2774401965" sldId="306"/>
        </pc:sldMkLst>
        <pc:spChg chg="del">
          <ac:chgData name="Shiraj Ahmad" userId="ac217573afc2a6e8" providerId="LiveId" clId="{D4964569-631E-47BA-90A7-ECE80DBB930C}" dt="2023-09-08T10:31:08.124" v="116" actId="478"/>
          <ac:spMkLst>
            <pc:docMk/>
            <pc:sldMk cId="2774401965" sldId="306"/>
            <ac:spMk id="3" creationId="{8B4C4E69-5E8E-585A-0EEE-E9C6EB44765F}"/>
          </ac:spMkLst>
        </pc:spChg>
        <pc:spChg chg="mod">
          <ac:chgData name="Shiraj Ahmad" userId="ac217573afc2a6e8" providerId="LiveId" clId="{D4964569-631E-47BA-90A7-ECE80DBB930C}" dt="2023-09-08T10:32:12.652" v="146" actId="20577"/>
          <ac:spMkLst>
            <pc:docMk/>
            <pc:sldMk cId="2774401965" sldId="306"/>
            <ac:spMk id="7" creationId="{37208999-15DC-18B4-4EBB-49942577413D}"/>
          </ac:spMkLst>
        </pc:spChg>
      </pc:sldChg>
      <pc:sldChg chg="delSp modSp add del mod">
        <pc:chgData name="Shiraj Ahmad" userId="ac217573afc2a6e8" providerId="LiveId" clId="{D4964569-631E-47BA-90A7-ECE80DBB930C}" dt="2023-09-09T06:37:44.211" v="333" actId="47"/>
        <pc:sldMkLst>
          <pc:docMk/>
          <pc:sldMk cId="3368705892" sldId="307"/>
        </pc:sldMkLst>
        <pc:spChg chg="del">
          <ac:chgData name="Shiraj Ahmad" userId="ac217573afc2a6e8" providerId="LiveId" clId="{D4964569-631E-47BA-90A7-ECE80DBB930C}" dt="2023-09-08T10:31:02.315" v="114" actId="478"/>
          <ac:spMkLst>
            <pc:docMk/>
            <pc:sldMk cId="3368705892" sldId="307"/>
            <ac:spMk id="3" creationId="{8B4C4E69-5E8E-585A-0EEE-E9C6EB44765F}"/>
          </ac:spMkLst>
        </pc:spChg>
        <pc:spChg chg="mod">
          <ac:chgData name="Shiraj Ahmad" userId="ac217573afc2a6e8" providerId="LiveId" clId="{D4964569-631E-47BA-90A7-ECE80DBB930C}" dt="2023-09-08T10:31:05.055" v="115" actId="1076"/>
          <ac:spMkLst>
            <pc:docMk/>
            <pc:sldMk cId="3368705892" sldId="307"/>
            <ac:spMk id="7" creationId="{37208999-15DC-18B4-4EBB-49942577413D}"/>
          </ac:spMkLst>
        </pc:spChg>
      </pc:sldChg>
      <pc:sldChg chg="delSp modSp add del mod">
        <pc:chgData name="Shiraj Ahmad" userId="ac217573afc2a6e8" providerId="LiveId" clId="{D4964569-631E-47BA-90A7-ECE80DBB930C}" dt="2023-09-09T06:37:45.061" v="334" actId="47"/>
        <pc:sldMkLst>
          <pc:docMk/>
          <pc:sldMk cId="1471919687" sldId="308"/>
        </pc:sldMkLst>
        <pc:spChg chg="del">
          <ac:chgData name="Shiraj Ahmad" userId="ac217573afc2a6e8" providerId="LiveId" clId="{D4964569-631E-47BA-90A7-ECE80DBB930C}" dt="2023-09-08T10:31:48.846" v="128" actId="478"/>
          <ac:spMkLst>
            <pc:docMk/>
            <pc:sldMk cId="1471919687" sldId="308"/>
            <ac:spMk id="3" creationId="{8B4C4E69-5E8E-585A-0EEE-E9C6EB44765F}"/>
          </ac:spMkLst>
        </pc:spChg>
        <pc:spChg chg="del mod">
          <ac:chgData name="Shiraj Ahmad" userId="ac217573afc2a6e8" providerId="LiveId" clId="{D4964569-631E-47BA-90A7-ECE80DBB930C}" dt="2023-09-08T10:32:19.042" v="149"/>
          <ac:spMkLst>
            <pc:docMk/>
            <pc:sldMk cId="1471919687" sldId="308"/>
            <ac:spMk id="7" creationId="{37208999-15DC-18B4-4EBB-49942577413D}"/>
          </ac:spMkLst>
        </pc:spChg>
      </pc:sldChg>
      <pc:sldChg chg="add del">
        <pc:chgData name="Shiraj Ahmad" userId="ac217573afc2a6e8" providerId="LiveId" clId="{D4964569-631E-47BA-90A7-ECE80DBB930C}" dt="2023-09-09T06:37:45.839" v="335" actId="47"/>
        <pc:sldMkLst>
          <pc:docMk/>
          <pc:sldMk cId="2616815332" sldId="309"/>
        </pc:sldMkLst>
      </pc:sldChg>
      <pc:sldChg chg="add del">
        <pc:chgData name="Shiraj Ahmad" userId="ac217573afc2a6e8" providerId="LiveId" clId="{D4964569-631E-47BA-90A7-ECE80DBB930C}" dt="2023-09-09T06:37:47.370" v="336" actId="47"/>
        <pc:sldMkLst>
          <pc:docMk/>
          <pc:sldMk cId="2077411269" sldId="310"/>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92ABD1-8B5F-4F87-8997-D836F69CDF78}"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ACAE02D6-3316-4F71-AE53-8115DDD645B2}">
      <dgm:prSet/>
      <dgm:spPr/>
      <dgm:t>
        <a:bodyPr/>
        <a:lstStyle/>
        <a:p>
          <a:pPr>
            <a:defRPr b="1"/>
          </a:pPr>
          <a:r>
            <a:rPr lang="en-GB" dirty="0"/>
            <a:t>Booking Analysis</a:t>
          </a:r>
          <a:endParaRPr lang="en-US" dirty="0">
            <a:latin typeface="+mj-lt"/>
          </a:endParaRPr>
        </a:p>
      </dgm:t>
    </dgm:pt>
    <dgm:pt modelId="{7F7DA1A6-889C-4DCB-B34C-46096968C5A9}" type="parTrans" cxnId="{A1469A78-FC8A-46E8-9535-1BA102ABD388}">
      <dgm:prSet/>
      <dgm:spPr/>
      <dgm:t>
        <a:bodyPr/>
        <a:lstStyle/>
        <a:p>
          <a:endParaRPr lang="en-IN"/>
        </a:p>
      </dgm:t>
    </dgm:pt>
    <dgm:pt modelId="{B1CC54B9-6EB0-4D09-94AB-67FABB937F7E}" type="sibTrans" cxnId="{A1469A78-FC8A-46E8-9535-1BA102ABD388}">
      <dgm:prSet/>
      <dgm:spPr/>
      <dgm:t>
        <a:bodyPr/>
        <a:lstStyle/>
        <a:p>
          <a:endParaRPr lang="en-IN"/>
        </a:p>
      </dgm:t>
    </dgm:pt>
    <dgm:pt modelId="{3FC9649E-5C10-4BF1-A803-AB4B650DF24F}">
      <dgm:prSet/>
      <dgm:spPr/>
      <dgm:t>
        <a:bodyPr/>
        <a:lstStyle/>
        <a:p>
          <a:pPr>
            <a:defRPr b="1"/>
          </a:pPr>
          <a:r>
            <a:rPr lang="en-GB" dirty="0"/>
            <a:t>Guest Analysis</a:t>
          </a:r>
          <a:endParaRPr lang="en-US" dirty="0">
            <a:latin typeface="+mj-lt"/>
          </a:endParaRPr>
        </a:p>
      </dgm:t>
    </dgm:pt>
    <dgm:pt modelId="{EE97C5A1-DB45-490F-A48E-B5EFD85BD839}" type="parTrans" cxnId="{D1C8D7CD-DEBC-496E-BB9D-961903B287D9}">
      <dgm:prSet/>
      <dgm:spPr/>
      <dgm:t>
        <a:bodyPr/>
        <a:lstStyle/>
        <a:p>
          <a:endParaRPr lang="en-IN"/>
        </a:p>
      </dgm:t>
    </dgm:pt>
    <dgm:pt modelId="{FCB70E7B-785D-4AAD-AADD-0542500CFDC7}" type="sibTrans" cxnId="{D1C8D7CD-DEBC-496E-BB9D-961903B287D9}">
      <dgm:prSet/>
      <dgm:spPr/>
      <dgm:t>
        <a:bodyPr/>
        <a:lstStyle/>
        <a:p>
          <a:endParaRPr lang="en-IN"/>
        </a:p>
      </dgm:t>
    </dgm:pt>
    <dgm:pt modelId="{B45A7606-BFB1-4160-AD71-F31107E30666}">
      <dgm:prSet/>
      <dgm:spPr/>
      <dgm:t>
        <a:bodyPr/>
        <a:lstStyle/>
        <a:p>
          <a:pPr>
            <a:defRPr b="1"/>
          </a:pPr>
          <a:r>
            <a:rPr lang="en-GB" dirty="0"/>
            <a:t>Meal and Stay  Analysis</a:t>
          </a:r>
          <a:endParaRPr lang="en-US" dirty="0">
            <a:latin typeface="+mj-lt"/>
          </a:endParaRPr>
        </a:p>
      </dgm:t>
    </dgm:pt>
    <dgm:pt modelId="{6B54CFD2-DC21-4C20-B6A8-5608651CFA15}" type="parTrans" cxnId="{0298EB21-1FBF-4D91-9A34-48A0F12BC6D6}">
      <dgm:prSet/>
      <dgm:spPr/>
      <dgm:t>
        <a:bodyPr/>
        <a:lstStyle/>
        <a:p>
          <a:endParaRPr lang="en-IN"/>
        </a:p>
      </dgm:t>
    </dgm:pt>
    <dgm:pt modelId="{1E2A03B2-D7AF-4240-A61B-57911844BF7D}" type="sibTrans" cxnId="{0298EB21-1FBF-4D91-9A34-48A0F12BC6D6}">
      <dgm:prSet/>
      <dgm:spPr/>
      <dgm:t>
        <a:bodyPr/>
        <a:lstStyle/>
        <a:p>
          <a:endParaRPr lang="en-IN"/>
        </a:p>
      </dgm:t>
    </dgm:pt>
    <dgm:pt modelId="{F2DF056C-1D87-4CC8-9207-FB177F8D798F}">
      <dgm:prSet/>
      <dgm:spPr/>
      <dgm:t>
        <a:bodyPr/>
        <a:lstStyle/>
        <a:p>
          <a:pPr>
            <a:defRPr b="1"/>
          </a:pPr>
          <a:r>
            <a:rPr lang="en-GB" dirty="0"/>
            <a:t>Booking Source and History Analysis</a:t>
          </a:r>
          <a:endParaRPr lang="en-US" dirty="0">
            <a:latin typeface="+mj-lt"/>
          </a:endParaRPr>
        </a:p>
      </dgm:t>
    </dgm:pt>
    <dgm:pt modelId="{9BAD1F5D-B27E-4757-B180-0C37A9B97E57}" type="parTrans" cxnId="{87D36696-8D64-4B02-82FA-68E6CF289F9B}">
      <dgm:prSet/>
      <dgm:spPr/>
      <dgm:t>
        <a:bodyPr/>
        <a:lstStyle/>
        <a:p>
          <a:endParaRPr lang="en-IN"/>
        </a:p>
      </dgm:t>
    </dgm:pt>
    <dgm:pt modelId="{35770AF2-520C-473A-955D-1A5443B8EA34}" type="sibTrans" cxnId="{87D36696-8D64-4B02-82FA-68E6CF289F9B}">
      <dgm:prSet/>
      <dgm:spPr/>
      <dgm:t>
        <a:bodyPr/>
        <a:lstStyle/>
        <a:p>
          <a:endParaRPr lang="en-IN"/>
        </a:p>
      </dgm:t>
    </dgm:pt>
    <dgm:pt modelId="{84D7B694-6549-4E09-95B1-D0EA216E8EEA}">
      <dgm:prSet/>
      <dgm:spPr/>
      <dgm:t>
        <a:bodyPr/>
        <a:lstStyle/>
        <a:p>
          <a:pPr>
            <a:defRPr b="1"/>
          </a:pPr>
          <a:r>
            <a:rPr lang="en-GB" dirty="0"/>
            <a:t>Room Analysis</a:t>
          </a:r>
          <a:endParaRPr lang="en-US" dirty="0">
            <a:latin typeface="+mj-lt"/>
          </a:endParaRPr>
        </a:p>
      </dgm:t>
    </dgm:pt>
    <dgm:pt modelId="{30F5B6C4-389A-456D-88A6-70F3225BCCE6}" type="parTrans" cxnId="{2BB9E94A-7CB1-479A-983E-544561DCF042}">
      <dgm:prSet/>
      <dgm:spPr/>
      <dgm:t>
        <a:bodyPr/>
        <a:lstStyle/>
        <a:p>
          <a:endParaRPr lang="en-IN"/>
        </a:p>
      </dgm:t>
    </dgm:pt>
    <dgm:pt modelId="{33963344-BFF1-4CA6-A9F6-48521B32F6BB}" type="sibTrans" cxnId="{2BB9E94A-7CB1-479A-983E-544561DCF042}">
      <dgm:prSet/>
      <dgm:spPr/>
      <dgm:t>
        <a:bodyPr/>
        <a:lstStyle/>
        <a:p>
          <a:endParaRPr lang="en-IN"/>
        </a:p>
      </dgm:t>
    </dgm:pt>
    <dgm:pt modelId="{DBE5E53F-9203-48DB-800C-70CF3555CEEC}">
      <dgm:prSet/>
      <dgm:spPr/>
      <dgm:t>
        <a:bodyPr/>
        <a:lstStyle/>
        <a:p>
          <a:pPr>
            <a:defRPr b="1"/>
          </a:pPr>
          <a:r>
            <a:rPr lang="en-GB" dirty="0"/>
            <a:t>Reservation Analysis</a:t>
          </a:r>
          <a:endParaRPr lang="en-US" dirty="0">
            <a:latin typeface="+mj-lt"/>
          </a:endParaRPr>
        </a:p>
      </dgm:t>
    </dgm:pt>
    <dgm:pt modelId="{B0B657C4-6FFE-4F2E-B3CD-FB9B9F95C36A}" type="parTrans" cxnId="{326D4098-D6DC-4D54-AA74-20FF7B1E4B2C}">
      <dgm:prSet/>
      <dgm:spPr/>
      <dgm:t>
        <a:bodyPr/>
        <a:lstStyle/>
        <a:p>
          <a:endParaRPr lang="en-IN"/>
        </a:p>
      </dgm:t>
    </dgm:pt>
    <dgm:pt modelId="{D4C764AE-60E3-46A2-9FA9-F4E764D1106B}" type="sibTrans" cxnId="{326D4098-D6DC-4D54-AA74-20FF7B1E4B2C}">
      <dgm:prSet/>
      <dgm:spPr/>
      <dgm:t>
        <a:bodyPr/>
        <a:lstStyle/>
        <a:p>
          <a:endParaRPr lang="en-IN"/>
        </a:p>
      </dgm:t>
    </dgm:pt>
    <dgm:pt modelId="{57F23B5E-DCAC-4EDF-A46C-C94769A56046}" type="pres">
      <dgm:prSet presAssocID="{FA92ABD1-8B5F-4F87-8997-D836F69CDF78}" presName="vert0" presStyleCnt="0">
        <dgm:presLayoutVars>
          <dgm:dir/>
          <dgm:animOne val="branch"/>
          <dgm:animLvl val="lvl"/>
        </dgm:presLayoutVars>
      </dgm:prSet>
      <dgm:spPr/>
    </dgm:pt>
    <dgm:pt modelId="{0468893E-59EB-47DA-B16C-11AF94C015E1}" type="pres">
      <dgm:prSet presAssocID="{ACAE02D6-3316-4F71-AE53-8115DDD645B2}" presName="thickLine" presStyleLbl="alignNode1" presStyleIdx="0" presStyleCnt="6"/>
      <dgm:spPr/>
    </dgm:pt>
    <dgm:pt modelId="{AEEC78E1-E609-4F67-8C16-153D02931FB0}" type="pres">
      <dgm:prSet presAssocID="{ACAE02D6-3316-4F71-AE53-8115DDD645B2}" presName="horz1" presStyleCnt="0"/>
      <dgm:spPr/>
    </dgm:pt>
    <dgm:pt modelId="{A3DCCD6A-7086-428A-94E4-7D6A0D5B2247}" type="pres">
      <dgm:prSet presAssocID="{ACAE02D6-3316-4F71-AE53-8115DDD645B2}" presName="tx1" presStyleLbl="revTx" presStyleIdx="0" presStyleCnt="6"/>
      <dgm:spPr/>
    </dgm:pt>
    <dgm:pt modelId="{1354AAAA-3B6A-4F39-86F3-3634F4F30163}" type="pres">
      <dgm:prSet presAssocID="{ACAE02D6-3316-4F71-AE53-8115DDD645B2}" presName="vert1" presStyleCnt="0"/>
      <dgm:spPr/>
    </dgm:pt>
    <dgm:pt modelId="{F0C29D3B-8B2F-48CC-BC07-71B912EF837A}" type="pres">
      <dgm:prSet presAssocID="{3FC9649E-5C10-4BF1-A803-AB4B650DF24F}" presName="thickLine" presStyleLbl="alignNode1" presStyleIdx="1" presStyleCnt="6"/>
      <dgm:spPr/>
    </dgm:pt>
    <dgm:pt modelId="{8871025F-734E-4E9D-A905-D4E19424D03F}" type="pres">
      <dgm:prSet presAssocID="{3FC9649E-5C10-4BF1-A803-AB4B650DF24F}" presName="horz1" presStyleCnt="0"/>
      <dgm:spPr/>
    </dgm:pt>
    <dgm:pt modelId="{65B17BBB-E42B-44A5-A8F0-7FCF12A74E90}" type="pres">
      <dgm:prSet presAssocID="{3FC9649E-5C10-4BF1-A803-AB4B650DF24F}" presName="tx1" presStyleLbl="revTx" presStyleIdx="1" presStyleCnt="6"/>
      <dgm:spPr/>
    </dgm:pt>
    <dgm:pt modelId="{C6A0100C-B487-46F6-9077-D293BD5AC0BA}" type="pres">
      <dgm:prSet presAssocID="{3FC9649E-5C10-4BF1-A803-AB4B650DF24F}" presName="vert1" presStyleCnt="0"/>
      <dgm:spPr/>
    </dgm:pt>
    <dgm:pt modelId="{4777E571-81F4-4A3D-B447-76D209103F07}" type="pres">
      <dgm:prSet presAssocID="{B45A7606-BFB1-4160-AD71-F31107E30666}" presName="thickLine" presStyleLbl="alignNode1" presStyleIdx="2" presStyleCnt="6"/>
      <dgm:spPr/>
    </dgm:pt>
    <dgm:pt modelId="{E7BB3156-A694-4E93-B3A8-C7C3C274468E}" type="pres">
      <dgm:prSet presAssocID="{B45A7606-BFB1-4160-AD71-F31107E30666}" presName="horz1" presStyleCnt="0"/>
      <dgm:spPr/>
    </dgm:pt>
    <dgm:pt modelId="{CE6F00A6-CEA4-40DC-B171-F20A813258B8}" type="pres">
      <dgm:prSet presAssocID="{B45A7606-BFB1-4160-AD71-F31107E30666}" presName="tx1" presStyleLbl="revTx" presStyleIdx="2" presStyleCnt="6"/>
      <dgm:spPr/>
    </dgm:pt>
    <dgm:pt modelId="{2CA54CCD-780C-4AC6-8638-2F2063CD4989}" type="pres">
      <dgm:prSet presAssocID="{B45A7606-BFB1-4160-AD71-F31107E30666}" presName="vert1" presStyleCnt="0"/>
      <dgm:spPr/>
    </dgm:pt>
    <dgm:pt modelId="{14DF45CC-D394-4A08-A429-E00985465EDB}" type="pres">
      <dgm:prSet presAssocID="{F2DF056C-1D87-4CC8-9207-FB177F8D798F}" presName="thickLine" presStyleLbl="alignNode1" presStyleIdx="3" presStyleCnt="6"/>
      <dgm:spPr/>
    </dgm:pt>
    <dgm:pt modelId="{FD202881-DF6E-4986-9A0D-A3533DDC1C4A}" type="pres">
      <dgm:prSet presAssocID="{F2DF056C-1D87-4CC8-9207-FB177F8D798F}" presName="horz1" presStyleCnt="0"/>
      <dgm:spPr/>
    </dgm:pt>
    <dgm:pt modelId="{F44CC2A8-46B0-46E8-994E-13E1A6EEEB6B}" type="pres">
      <dgm:prSet presAssocID="{F2DF056C-1D87-4CC8-9207-FB177F8D798F}" presName="tx1" presStyleLbl="revTx" presStyleIdx="3" presStyleCnt="6"/>
      <dgm:spPr/>
    </dgm:pt>
    <dgm:pt modelId="{6E7A0037-3B80-4EB9-95DC-C75BAB76AAB9}" type="pres">
      <dgm:prSet presAssocID="{F2DF056C-1D87-4CC8-9207-FB177F8D798F}" presName="vert1" presStyleCnt="0"/>
      <dgm:spPr/>
    </dgm:pt>
    <dgm:pt modelId="{A0C00F7E-BF8F-48DB-8791-2C781D26BDE3}" type="pres">
      <dgm:prSet presAssocID="{84D7B694-6549-4E09-95B1-D0EA216E8EEA}" presName="thickLine" presStyleLbl="alignNode1" presStyleIdx="4" presStyleCnt="6"/>
      <dgm:spPr/>
    </dgm:pt>
    <dgm:pt modelId="{60B5808C-5A78-4B35-8BBB-C05FC8DAF22F}" type="pres">
      <dgm:prSet presAssocID="{84D7B694-6549-4E09-95B1-D0EA216E8EEA}" presName="horz1" presStyleCnt="0"/>
      <dgm:spPr/>
    </dgm:pt>
    <dgm:pt modelId="{E228698A-EA55-44D7-8783-3E2A2C23DFB6}" type="pres">
      <dgm:prSet presAssocID="{84D7B694-6549-4E09-95B1-D0EA216E8EEA}" presName="tx1" presStyleLbl="revTx" presStyleIdx="4" presStyleCnt="6"/>
      <dgm:spPr/>
    </dgm:pt>
    <dgm:pt modelId="{5BB69EC8-E86E-4509-894D-B4106759A561}" type="pres">
      <dgm:prSet presAssocID="{84D7B694-6549-4E09-95B1-D0EA216E8EEA}" presName="vert1" presStyleCnt="0"/>
      <dgm:spPr/>
    </dgm:pt>
    <dgm:pt modelId="{0F9DFBCB-1E01-4863-ACC5-EE96C264BD0D}" type="pres">
      <dgm:prSet presAssocID="{DBE5E53F-9203-48DB-800C-70CF3555CEEC}" presName="thickLine" presStyleLbl="alignNode1" presStyleIdx="5" presStyleCnt="6"/>
      <dgm:spPr/>
    </dgm:pt>
    <dgm:pt modelId="{7C39660B-D42E-499B-82D4-088BF390E55F}" type="pres">
      <dgm:prSet presAssocID="{DBE5E53F-9203-48DB-800C-70CF3555CEEC}" presName="horz1" presStyleCnt="0"/>
      <dgm:spPr/>
    </dgm:pt>
    <dgm:pt modelId="{1B55F22B-5918-40A4-B4F6-B000503CB7EA}" type="pres">
      <dgm:prSet presAssocID="{DBE5E53F-9203-48DB-800C-70CF3555CEEC}" presName="tx1" presStyleLbl="revTx" presStyleIdx="5" presStyleCnt="6"/>
      <dgm:spPr/>
    </dgm:pt>
    <dgm:pt modelId="{C620A886-A192-416A-9ECF-D1BB6B71F575}" type="pres">
      <dgm:prSet presAssocID="{DBE5E53F-9203-48DB-800C-70CF3555CEEC}" presName="vert1" presStyleCnt="0"/>
      <dgm:spPr/>
    </dgm:pt>
  </dgm:ptLst>
  <dgm:cxnLst>
    <dgm:cxn modelId="{A24E240B-A946-4379-89AE-8F9278A2DDF5}" type="presOf" srcId="{3FC9649E-5C10-4BF1-A803-AB4B650DF24F}" destId="{65B17BBB-E42B-44A5-A8F0-7FCF12A74E90}" srcOrd="0" destOrd="0" presId="urn:microsoft.com/office/officeart/2008/layout/LinedList"/>
    <dgm:cxn modelId="{0298EB21-1FBF-4D91-9A34-48A0F12BC6D6}" srcId="{FA92ABD1-8B5F-4F87-8997-D836F69CDF78}" destId="{B45A7606-BFB1-4160-AD71-F31107E30666}" srcOrd="2" destOrd="0" parTransId="{6B54CFD2-DC21-4C20-B6A8-5608651CFA15}" sibTransId="{1E2A03B2-D7AF-4240-A61B-57911844BF7D}"/>
    <dgm:cxn modelId="{3D4DD22E-9CE3-47CC-B418-B34534A1481C}" type="presOf" srcId="{F2DF056C-1D87-4CC8-9207-FB177F8D798F}" destId="{F44CC2A8-46B0-46E8-994E-13E1A6EEEB6B}" srcOrd="0" destOrd="0" presId="urn:microsoft.com/office/officeart/2008/layout/LinedList"/>
    <dgm:cxn modelId="{C83C9164-D141-4B5E-B791-7FD2CFA387D2}" type="presOf" srcId="{B45A7606-BFB1-4160-AD71-F31107E30666}" destId="{CE6F00A6-CEA4-40DC-B171-F20A813258B8}" srcOrd="0" destOrd="0" presId="urn:microsoft.com/office/officeart/2008/layout/LinedList"/>
    <dgm:cxn modelId="{2BB9E94A-7CB1-479A-983E-544561DCF042}" srcId="{FA92ABD1-8B5F-4F87-8997-D836F69CDF78}" destId="{84D7B694-6549-4E09-95B1-D0EA216E8EEA}" srcOrd="4" destOrd="0" parTransId="{30F5B6C4-389A-456D-88A6-70F3225BCCE6}" sibTransId="{33963344-BFF1-4CA6-A9F6-48521B32F6BB}"/>
    <dgm:cxn modelId="{A1469A78-FC8A-46E8-9535-1BA102ABD388}" srcId="{FA92ABD1-8B5F-4F87-8997-D836F69CDF78}" destId="{ACAE02D6-3316-4F71-AE53-8115DDD645B2}" srcOrd="0" destOrd="0" parTransId="{7F7DA1A6-889C-4DCB-B34C-46096968C5A9}" sibTransId="{B1CC54B9-6EB0-4D09-94AB-67FABB937F7E}"/>
    <dgm:cxn modelId="{3360608A-3853-4E92-ACE7-7585A4B37B1F}" type="presOf" srcId="{FA92ABD1-8B5F-4F87-8997-D836F69CDF78}" destId="{57F23B5E-DCAC-4EDF-A46C-C94769A56046}" srcOrd="0" destOrd="0" presId="urn:microsoft.com/office/officeart/2008/layout/LinedList"/>
    <dgm:cxn modelId="{87D36696-8D64-4B02-82FA-68E6CF289F9B}" srcId="{FA92ABD1-8B5F-4F87-8997-D836F69CDF78}" destId="{F2DF056C-1D87-4CC8-9207-FB177F8D798F}" srcOrd="3" destOrd="0" parTransId="{9BAD1F5D-B27E-4757-B180-0C37A9B97E57}" sibTransId="{35770AF2-520C-473A-955D-1A5443B8EA34}"/>
    <dgm:cxn modelId="{326D4098-D6DC-4D54-AA74-20FF7B1E4B2C}" srcId="{FA92ABD1-8B5F-4F87-8997-D836F69CDF78}" destId="{DBE5E53F-9203-48DB-800C-70CF3555CEEC}" srcOrd="5" destOrd="0" parTransId="{B0B657C4-6FFE-4F2E-B3CD-FB9B9F95C36A}" sibTransId="{D4C764AE-60E3-46A2-9FA9-F4E764D1106B}"/>
    <dgm:cxn modelId="{2A811AA7-778C-4BA0-A9F1-EB47AAAED4D9}" type="presOf" srcId="{DBE5E53F-9203-48DB-800C-70CF3555CEEC}" destId="{1B55F22B-5918-40A4-B4F6-B000503CB7EA}" srcOrd="0" destOrd="0" presId="urn:microsoft.com/office/officeart/2008/layout/LinedList"/>
    <dgm:cxn modelId="{D1C8D7CD-DEBC-496E-BB9D-961903B287D9}" srcId="{FA92ABD1-8B5F-4F87-8997-D836F69CDF78}" destId="{3FC9649E-5C10-4BF1-A803-AB4B650DF24F}" srcOrd="1" destOrd="0" parTransId="{EE97C5A1-DB45-490F-A48E-B5EFD85BD839}" sibTransId="{FCB70E7B-785D-4AAD-AADD-0542500CFDC7}"/>
    <dgm:cxn modelId="{A25D82F9-85C7-4DF4-BF9A-870572CA76D6}" type="presOf" srcId="{84D7B694-6549-4E09-95B1-D0EA216E8EEA}" destId="{E228698A-EA55-44D7-8783-3E2A2C23DFB6}" srcOrd="0" destOrd="0" presId="urn:microsoft.com/office/officeart/2008/layout/LinedList"/>
    <dgm:cxn modelId="{EE92D6FD-BC30-4379-997B-C9F2E0E084C5}" type="presOf" srcId="{ACAE02D6-3316-4F71-AE53-8115DDD645B2}" destId="{A3DCCD6A-7086-428A-94E4-7D6A0D5B2247}" srcOrd="0" destOrd="0" presId="urn:microsoft.com/office/officeart/2008/layout/LinedList"/>
    <dgm:cxn modelId="{99E72AF7-A7F1-492A-9680-827B82715B35}" type="presParOf" srcId="{57F23B5E-DCAC-4EDF-A46C-C94769A56046}" destId="{0468893E-59EB-47DA-B16C-11AF94C015E1}" srcOrd="0" destOrd="0" presId="urn:microsoft.com/office/officeart/2008/layout/LinedList"/>
    <dgm:cxn modelId="{046E42D5-2944-4F40-BB6F-97938F3DC0DD}" type="presParOf" srcId="{57F23B5E-DCAC-4EDF-A46C-C94769A56046}" destId="{AEEC78E1-E609-4F67-8C16-153D02931FB0}" srcOrd="1" destOrd="0" presId="urn:microsoft.com/office/officeart/2008/layout/LinedList"/>
    <dgm:cxn modelId="{9E6A12C2-F7E4-46C6-80AF-6979F58A9B5F}" type="presParOf" srcId="{AEEC78E1-E609-4F67-8C16-153D02931FB0}" destId="{A3DCCD6A-7086-428A-94E4-7D6A0D5B2247}" srcOrd="0" destOrd="0" presId="urn:microsoft.com/office/officeart/2008/layout/LinedList"/>
    <dgm:cxn modelId="{BB487DA5-6911-4BAE-8C5B-D5A64ADEDA8E}" type="presParOf" srcId="{AEEC78E1-E609-4F67-8C16-153D02931FB0}" destId="{1354AAAA-3B6A-4F39-86F3-3634F4F30163}" srcOrd="1" destOrd="0" presId="urn:microsoft.com/office/officeart/2008/layout/LinedList"/>
    <dgm:cxn modelId="{E7C176B9-5978-4CD1-994A-33693DAF4771}" type="presParOf" srcId="{57F23B5E-DCAC-4EDF-A46C-C94769A56046}" destId="{F0C29D3B-8B2F-48CC-BC07-71B912EF837A}" srcOrd="2" destOrd="0" presId="urn:microsoft.com/office/officeart/2008/layout/LinedList"/>
    <dgm:cxn modelId="{775BC521-7AE2-4491-AE56-06D9FB146967}" type="presParOf" srcId="{57F23B5E-DCAC-4EDF-A46C-C94769A56046}" destId="{8871025F-734E-4E9D-A905-D4E19424D03F}" srcOrd="3" destOrd="0" presId="urn:microsoft.com/office/officeart/2008/layout/LinedList"/>
    <dgm:cxn modelId="{38FB2C46-1D81-4C71-8CD4-BAE5EA8D775A}" type="presParOf" srcId="{8871025F-734E-4E9D-A905-D4E19424D03F}" destId="{65B17BBB-E42B-44A5-A8F0-7FCF12A74E90}" srcOrd="0" destOrd="0" presId="urn:microsoft.com/office/officeart/2008/layout/LinedList"/>
    <dgm:cxn modelId="{BFA2C017-C837-491D-9C62-EDA184C1214E}" type="presParOf" srcId="{8871025F-734E-4E9D-A905-D4E19424D03F}" destId="{C6A0100C-B487-46F6-9077-D293BD5AC0BA}" srcOrd="1" destOrd="0" presId="urn:microsoft.com/office/officeart/2008/layout/LinedList"/>
    <dgm:cxn modelId="{D3DD098E-91B1-4E82-8C15-2C01A7B4E249}" type="presParOf" srcId="{57F23B5E-DCAC-4EDF-A46C-C94769A56046}" destId="{4777E571-81F4-4A3D-B447-76D209103F07}" srcOrd="4" destOrd="0" presId="urn:microsoft.com/office/officeart/2008/layout/LinedList"/>
    <dgm:cxn modelId="{9D1183BE-47FD-49C7-A6FE-2EE8697E3BD9}" type="presParOf" srcId="{57F23B5E-DCAC-4EDF-A46C-C94769A56046}" destId="{E7BB3156-A694-4E93-B3A8-C7C3C274468E}" srcOrd="5" destOrd="0" presId="urn:microsoft.com/office/officeart/2008/layout/LinedList"/>
    <dgm:cxn modelId="{DB84D55B-54A2-485A-8B41-630F53CD878A}" type="presParOf" srcId="{E7BB3156-A694-4E93-B3A8-C7C3C274468E}" destId="{CE6F00A6-CEA4-40DC-B171-F20A813258B8}" srcOrd="0" destOrd="0" presId="urn:microsoft.com/office/officeart/2008/layout/LinedList"/>
    <dgm:cxn modelId="{BBEB116D-1B17-4B5C-B495-50CFBA9F76D8}" type="presParOf" srcId="{E7BB3156-A694-4E93-B3A8-C7C3C274468E}" destId="{2CA54CCD-780C-4AC6-8638-2F2063CD4989}" srcOrd="1" destOrd="0" presId="urn:microsoft.com/office/officeart/2008/layout/LinedList"/>
    <dgm:cxn modelId="{F76E487F-6D22-4770-A225-A6AE898A87CF}" type="presParOf" srcId="{57F23B5E-DCAC-4EDF-A46C-C94769A56046}" destId="{14DF45CC-D394-4A08-A429-E00985465EDB}" srcOrd="6" destOrd="0" presId="urn:microsoft.com/office/officeart/2008/layout/LinedList"/>
    <dgm:cxn modelId="{12EB3E72-A544-4F36-B295-538402179247}" type="presParOf" srcId="{57F23B5E-DCAC-4EDF-A46C-C94769A56046}" destId="{FD202881-DF6E-4986-9A0D-A3533DDC1C4A}" srcOrd="7" destOrd="0" presId="urn:microsoft.com/office/officeart/2008/layout/LinedList"/>
    <dgm:cxn modelId="{960A91D3-27CA-4F1D-9ED1-EA64E88746DA}" type="presParOf" srcId="{FD202881-DF6E-4986-9A0D-A3533DDC1C4A}" destId="{F44CC2A8-46B0-46E8-994E-13E1A6EEEB6B}" srcOrd="0" destOrd="0" presId="urn:microsoft.com/office/officeart/2008/layout/LinedList"/>
    <dgm:cxn modelId="{0A078DE8-944E-49E7-9F1C-81FC474C8ABC}" type="presParOf" srcId="{FD202881-DF6E-4986-9A0D-A3533DDC1C4A}" destId="{6E7A0037-3B80-4EB9-95DC-C75BAB76AAB9}" srcOrd="1" destOrd="0" presId="urn:microsoft.com/office/officeart/2008/layout/LinedList"/>
    <dgm:cxn modelId="{13C3ABE2-F536-4BF4-881D-9B8D03249390}" type="presParOf" srcId="{57F23B5E-DCAC-4EDF-A46C-C94769A56046}" destId="{A0C00F7E-BF8F-48DB-8791-2C781D26BDE3}" srcOrd="8" destOrd="0" presId="urn:microsoft.com/office/officeart/2008/layout/LinedList"/>
    <dgm:cxn modelId="{73F5624D-78B9-47BA-B899-04111E9C3738}" type="presParOf" srcId="{57F23B5E-DCAC-4EDF-A46C-C94769A56046}" destId="{60B5808C-5A78-4B35-8BBB-C05FC8DAF22F}" srcOrd="9" destOrd="0" presId="urn:microsoft.com/office/officeart/2008/layout/LinedList"/>
    <dgm:cxn modelId="{16F28B7A-F436-492F-8F89-DE79FA7B9641}" type="presParOf" srcId="{60B5808C-5A78-4B35-8BBB-C05FC8DAF22F}" destId="{E228698A-EA55-44D7-8783-3E2A2C23DFB6}" srcOrd="0" destOrd="0" presId="urn:microsoft.com/office/officeart/2008/layout/LinedList"/>
    <dgm:cxn modelId="{82E30232-E8B6-44E6-985B-EA1F0D779301}" type="presParOf" srcId="{60B5808C-5A78-4B35-8BBB-C05FC8DAF22F}" destId="{5BB69EC8-E86E-4509-894D-B4106759A561}" srcOrd="1" destOrd="0" presId="urn:microsoft.com/office/officeart/2008/layout/LinedList"/>
    <dgm:cxn modelId="{0A346DA5-778E-4522-91A2-5B09A1654E46}" type="presParOf" srcId="{57F23B5E-DCAC-4EDF-A46C-C94769A56046}" destId="{0F9DFBCB-1E01-4863-ACC5-EE96C264BD0D}" srcOrd="10" destOrd="0" presId="urn:microsoft.com/office/officeart/2008/layout/LinedList"/>
    <dgm:cxn modelId="{E6B5AD4B-A3A0-43AE-9C76-91627036FACB}" type="presParOf" srcId="{57F23B5E-DCAC-4EDF-A46C-C94769A56046}" destId="{7C39660B-D42E-499B-82D4-088BF390E55F}" srcOrd="11" destOrd="0" presId="urn:microsoft.com/office/officeart/2008/layout/LinedList"/>
    <dgm:cxn modelId="{8CB6DF48-321D-4EB6-92E5-5AED61E9524C}" type="presParOf" srcId="{7C39660B-D42E-499B-82D4-088BF390E55F}" destId="{1B55F22B-5918-40A4-B4F6-B000503CB7EA}" srcOrd="0" destOrd="0" presId="urn:microsoft.com/office/officeart/2008/layout/LinedList"/>
    <dgm:cxn modelId="{5CDF001B-D85C-4DCC-A3AC-B44ED28A03E6}" type="presParOf" srcId="{7C39660B-D42E-499B-82D4-088BF390E55F}" destId="{C620A886-A192-416A-9ECF-D1BB6B71F575}" srcOrd="1"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46380C0-C388-4F50-BA40-CB5BC6600DB2}" type="doc">
      <dgm:prSet loTypeId="urn:microsoft.com/office/officeart/2005/8/layout/default" loCatId="list" qsTypeId="urn:microsoft.com/office/officeart/2005/8/quickstyle/simple1" qsCatId="simple" csTypeId="urn:microsoft.com/office/officeart/2005/8/colors/accent2_2" csCatId="accent2" phldr="1"/>
      <dgm:spPr/>
      <dgm:t>
        <a:bodyPr/>
        <a:lstStyle/>
        <a:p>
          <a:endParaRPr lang="en-US"/>
        </a:p>
      </dgm:t>
    </dgm:pt>
    <dgm:pt modelId="{77EC17CA-156E-461D-80F9-94C1C407C438}">
      <dgm:prSet custT="1"/>
      <dgm:spPr/>
      <dgm:t>
        <a:bodyPr/>
        <a:lstStyle/>
        <a:p>
          <a:r>
            <a:rPr lang="en-GB" sz="1400" dirty="0"/>
            <a:t>`hotel` - The type of hotel (categorical)- Categories: Resort Hotel, City Hotel</a:t>
          </a:r>
          <a:endParaRPr lang="en-US" sz="1400" dirty="0"/>
        </a:p>
      </dgm:t>
    </dgm:pt>
    <dgm:pt modelId="{5A66C1EA-45B3-41E2-968F-FB87C2972CD4}" type="parTrans" cxnId="{1DF51DF4-45D1-4AAC-AFE1-56A0F11F08A1}">
      <dgm:prSet/>
      <dgm:spPr/>
      <dgm:t>
        <a:bodyPr/>
        <a:lstStyle/>
        <a:p>
          <a:endParaRPr lang="en-US"/>
        </a:p>
      </dgm:t>
    </dgm:pt>
    <dgm:pt modelId="{4F7E305D-02F6-436E-8F5E-7BEB8924AD38}" type="sibTrans" cxnId="{1DF51DF4-45D1-4AAC-AFE1-56A0F11F08A1}">
      <dgm:prSet/>
      <dgm:spPr/>
      <dgm:t>
        <a:bodyPr/>
        <a:lstStyle/>
        <a:p>
          <a:endParaRPr lang="en-US"/>
        </a:p>
      </dgm:t>
    </dgm:pt>
    <dgm:pt modelId="{DC32A316-7B4A-44E2-8D5F-512807537FB9}">
      <dgm:prSet custT="1"/>
      <dgm:spPr/>
      <dgm:t>
        <a:bodyPr/>
        <a:lstStyle/>
        <a:p>
          <a:r>
            <a:rPr lang="en-GB" sz="1400" dirty="0"/>
            <a:t>`</a:t>
          </a:r>
          <a:r>
            <a:rPr lang="en-GB" sz="1400" dirty="0" err="1"/>
            <a:t>is_canceled</a:t>
          </a:r>
          <a:r>
            <a:rPr lang="en-GB" sz="1400" dirty="0"/>
            <a:t>` - Whether the booking was </a:t>
          </a:r>
          <a:r>
            <a:rPr lang="en-GB" sz="1400" dirty="0" err="1"/>
            <a:t>canceled</a:t>
          </a:r>
          <a:r>
            <a:rPr lang="en-GB" sz="1400" dirty="0"/>
            <a:t> or not (binary)- Values: 0 (not </a:t>
          </a:r>
          <a:r>
            <a:rPr lang="en-GB" sz="1400" dirty="0" err="1"/>
            <a:t>canceled</a:t>
          </a:r>
          <a:r>
            <a:rPr lang="en-GB" sz="1400" dirty="0"/>
            <a:t>), 1 (</a:t>
          </a:r>
          <a:r>
            <a:rPr lang="en-GB" sz="1400" dirty="0" err="1"/>
            <a:t>canceled</a:t>
          </a:r>
          <a:r>
            <a:rPr lang="en-GB" sz="1400" dirty="0"/>
            <a:t>)</a:t>
          </a:r>
          <a:endParaRPr lang="en-US" sz="1400" dirty="0"/>
        </a:p>
      </dgm:t>
    </dgm:pt>
    <dgm:pt modelId="{9D4DDADE-7F58-409C-A913-0035FFD18D23}" type="parTrans" cxnId="{49C594FB-5B5E-4EA5-A2C7-14D5997C8477}">
      <dgm:prSet/>
      <dgm:spPr/>
      <dgm:t>
        <a:bodyPr/>
        <a:lstStyle/>
        <a:p>
          <a:endParaRPr lang="en-US"/>
        </a:p>
      </dgm:t>
    </dgm:pt>
    <dgm:pt modelId="{9FAB111C-DD13-474F-9F57-899114EC6229}" type="sibTrans" cxnId="{49C594FB-5B5E-4EA5-A2C7-14D5997C8477}">
      <dgm:prSet/>
      <dgm:spPr/>
      <dgm:t>
        <a:bodyPr/>
        <a:lstStyle/>
        <a:p>
          <a:endParaRPr lang="en-US"/>
        </a:p>
      </dgm:t>
    </dgm:pt>
    <dgm:pt modelId="{44CD3A1C-E84B-42B6-93DB-4576B38D2097}">
      <dgm:prSet custT="1"/>
      <dgm:spPr/>
      <dgm:t>
        <a:bodyPr/>
        <a:lstStyle/>
        <a:p>
          <a:r>
            <a:rPr lang="en-GB" sz="1400"/>
            <a:t>`lead_time` - The number of days between booking and arrival (numerical)</a:t>
          </a:r>
          <a:endParaRPr lang="en-US" sz="1400"/>
        </a:p>
      </dgm:t>
    </dgm:pt>
    <dgm:pt modelId="{F8BFAA8C-19EB-4A2B-A60D-4AD70CCCE26B}" type="parTrans" cxnId="{DADCBA90-A273-43CA-89F2-CC683A5EADC2}">
      <dgm:prSet/>
      <dgm:spPr/>
      <dgm:t>
        <a:bodyPr/>
        <a:lstStyle/>
        <a:p>
          <a:endParaRPr lang="en-US"/>
        </a:p>
      </dgm:t>
    </dgm:pt>
    <dgm:pt modelId="{0766EE0F-D16A-4265-886B-A265F41B464D}" type="sibTrans" cxnId="{DADCBA90-A273-43CA-89F2-CC683A5EADC2}">
      <dgm:prSet/>
      <dgm:spPr/>
      <dgm:t>
        <a:bodyPr/>
        <a:lstStyle/>
        <a:p>
          <a:endParaRPr lang="en-US"/>
        </a:p>
      </dgm:t>
    </dgm:pt>
    <dgm:pt modelId="{74638C81-9F6F-4016-B383-910E48228C61}">
      <dgm:prSet custT="1"/>
      <dgm:spPr/>
      <dgm:t>
        <a:bodyPr/>
        <a:lstStyle/>
        <a:p>
          <a:r>
            <a:rPr lang="en-GB" sz="1400"/>
            <a:t>`arrival_date_year` - The year of arrival (numerical)</a:t>
          </a:r>
          <a:endParaRPr lang="en-US" sz="1400"/>
        </a:p>
      </dgm:t>
    </dgm:pt>
    <dgm:pt modelId="{BF408E54-0509-4605-A627-FA812389663E}" type="parTrans" cxnId="{02A186D6-FB57-453F-8E90-163BFDED8FB3}">
      <dgm:prSet/>
      <dgm:spPr/>
      <dgm:t>
        <a:bodyPr/>
        <a:lstStyle/>
        <a:p>
          <a:endParaRPr lang="en-US"/>
        </a:p>
      </dgm:t>
    </dgm:pt>
    <dgm:pt modelId="{95313576-380D-4584-96BE-26535E115791}" type="sibTrans" cxnId="{02A186D6-FB57-453F-8E90-163BFDED8FB3}">
      <dgm:prSet/>
      <dgm:spPr/>
      <dgm:t>
        <a:bodyPr/>
        <a:lstStyle/>
        <a:p>
          <a:endParaRPr lang="en-US"/>
        </a:p>
      </dgm:t>
    </dgm:pt>
    <dgm:pt modelId="{895B46FC-E6CF-4788-A7D4-07B1AE4B261B}">
      <dgm:prSet custT="1"/>
      <dgm:spPr/>
      <dgm:t>
        <a:bodyPr/>
        <a:lstStyle/>
        <a:p>
          <a:r>
            <a:rPr lang="en-GB" sz="1400" dirty="0"/>
            <a:t>`</a:t>
          </a:r>
          <a:r>
            <a:rPr lang="en-GB" sz="1400" dirty="0" err="1"/>
            <a:t>arrival_date_month</a:t>
          </a:r>
          <a:r>
            <a:rPr lang="en-GB" sz="1400" dirty="0"/>
            <a:t>` - The month of arrival (categorical)- Categories: January, February, ..., December</a:t>
          </a:r>
          <a:endParaRPr lang="en-US" sz="1400" dirty="0"/>
        </a:p>
      </dgm:t>
    </dgm:pt>
    <dgm:pt modelId="{C8568FB5-21D8-4278-AE59-5961DE05398B}" type="parTrans" cxnId="{958CAB45-5691-4BE5-B6E4-35C0A31175A9}">
      <dgm:prSet/>
      <dgm:spPr/>
      <dgm:t>
        <a:bodyPr/>
        <a:lstStyle/>
        <a:p>
          <a:endParaRPr lang="en-US"/>
        </a:p>
      </dgm:t>
    </dgm:pt>
    <dgm:pt modelId="{E8CBCA03-AD47-465C-A411-2D9A2E09698C}" type="sibTrans" cxnId="{958CAB45-5691-4BE5-B6E4-35C0A31175A9}">
      <dgm:prSet/>
      <dgm:spPr/>
      <dgm:t>
        <a:bodyPr/>
        <a:lstStyle/>
        <a:p>
          <a:endParaRPr lang="en-US"/>
        </a:p>
      </dgm:t>
    </dgm:pt>
    <dgm:pt modelId="{0AADAC69-215C-45EB-8467-3BF9555CFE53}">
      <dgm:prSet custT="1"/>
      <dgm:spPr/>
      <dgm:t>
        <a:bodyPr/>
        <a:lstStyle/>
        <a:p>
          <a:r>
            <a:rPr lang="en-GB" sz="1400"/>
            <a:t>`arrival_date_week_number` - The week number of the arrival date (numerical)</a:t>
          </a:r>
          <a:endParaRPr lang="en-US" sz="1400"/>
        </a:p>
      </dgm:t>
    </dgm:pt>
    <dgm:pt modelId="{5B5E389A-7F79-448D-8B7C-AAE688FAD1CA}" type="parTrans" cxnId="{8964AD30-0497-49E5-94B8-51FD8BC9453D}">
      <dgm:prSet/>
      <dgm:spPr/>
      <dgm:t>
        <a:bodyPr/>
        <a:lstStyle/>
        <a:p>
          <a:endParaRPr lang="en-US"/>
        </a:p>
      </dgm:t>
    </dgm:pt>
    <dgm:pt modelId="{64442342-53E0-4F4D-BBEE-B7F9AF120C5A}" type="sibTrans" cxnId="{8964AD30-0497-49E5-94B8-51FD8BC9453D}">
      <dgm:prSet/>
      <dgm:spPr/>
      <dgm:t>
        <a:bodyPr/>
        <a:lstStyle/>
        <a:p>
          <a:endParaRPr lang="en-US"/>
        </a:p>
      </dgm:t>
    </dgm:pt>
    <dgm:pt modelId="{50A13802-9F9F-4D03-902B-4BEB1BBF99DB}">
      <dgm:prSet custT="1"/>
      <dgm:spPr/>
      <dgm:t>
        <a:bodyPr/>
        <a:lstStyle/>
        <a:p>
          <a:r>
            <a:rPr lang="en-GB" sz="1400"/>
            <a:t>`arrival_date_day_of_month` - The day of the month of arrival (numerical)</a:t>
          </a:r>
          <a:endParaRPr lang="en-US" sz="1400"/>
        </a:p>
      </dgm:t>
    </dgm:pt>
    <dgm:pt modelId="{B9709245-57A0-4B9C-A48D-264DFAD73895}" type="parTrans" cxnId="{3DDCBDF1-351F-414A-AB2A-8C0FA72C318D}">
      <dgm:prSet/>
      <dgm:spPr/>
      <dgm:t>
        <a:bodyPr/>
        <a:lstStyle/>
        <a:p>
          <a:endParaRPr lang="en-US"/>
        </a:p>
      </dgm:t>
    </dgm:pt>
    <dgm:pt modelId="{EEE55076-3FE0-4161-8EE5-45BA914F3C02}" type="sibTrans" cxnId="{3DDCBDF1-351F-414A-AB2A-8C0FA72C318D}">
      <dgm:prSet/>
      <dgm:spPr/>
      <dgm:t>
        <a:bodyPr/>
        <a:lstStyle/>
        <a:p>
          <a:endParaRPr lang="en-US"/>
        </a:p>
      </dgm:t>
    </dgm:pt>
    <dgm:pt modelId="{327E1EF6-0312-4973-A9B3-DF98D3E4C111}">
      <dgm:prSet custT="1"/>
      <dgm:spPr/>
      <dgm:t>
        <a:bodyPr/>
        <a:lstStyle/>
        <a:p>
          <a:r>
            <a:rPr lang="en-GB" sz="1400"/>
            <a:t>`stays_in_weekend_nights` - The number of weekend nights (numerical)</a:t>
          </a:r>
          <a:endParaRPr lang="en-US" sz="1400"/>
        </a:p>
      </dgm:t>
    </dgm:pt>
    <dgm:pt modelId="{0FC23470-AF61-4110-8EF5-F2D37E8C3B34}" type="parTrans" cxnId="{FD1B269B-D4E0-48A0-A013-6EEA25B58D2D}">
      <dgm:prSet/>
      <dgm:spPr/>
      <dgm:t>
        <a:bodyPr/>
        <a:lstStyle/>
        <a:p>
          <a:endParaRPr lang="en-US"/>
        </a:p>
      </dgm:t>
    </dgm:pt>
    <dgm:pt modelId="{DAC47C53-81A7-4130-9FC5-F3785992826C}" type="sibTrans" cxnId="{FD1B269B-D4E0-48A0-A013-6EEA25B58D2D}">
      <dgm:prSet/>
      <dgm:spPr/>
      <dgm:t>
        <a:bodyPr/>
        <a:lstStyle/>
        <a:p>
          <a:endParaRPr lang="en-US"/>
        </a:p>
      </dgm:t>
    </dgm:pt>
    <dgm:pt modelId="{9FFCF048-22AF-4304-9640-4097B8D27670}">
      <dgm:prSet custT="1"/>
      <dgm:spPr/>
      <dgm:t>
        <a:bodyPr/>
        <a:lstStyle/>
        <a:p>
          <a:r>
            <a:rPr lang="en-GB" sz="1400"/>
            <a:t>`stays_in_week_nights` - The number of weekday nights (numerical)</a:t>
          </a:r>
          <a:endParaRPr lang="en-US" sz="1400"/>
        </a:p>
      </dgm:t>
    </dgm:pt>
    <dgm:pt modelId="{B756499E-8310-4896-A625-CFDAF00929C2}" type="parTrans" cxnId="{DBF4E28A-7267-4E5C-A05E-B218DC8FF6D1}">
      <dgm:prSet/>
      <dgm:spPr/>
      <dgm:t>
        <a:bodyPr/>
        <a:lstStyle/>
        <a:p>
          <a:endParaRPr lang="en-US"/>
        </a:p>
      </dgm:t>
    </dgm:pt>
    <dgm:pt modelId="{1D2693D3-086B-47CD-A911-6ECFB8E4B85F}" type="sibTrans" cxnId="{DBF4E28A-7267-4E5C-A05E-B218DC8FF6D1}">
      <dgm:prSet/>
      <dgm:spPr/>
      <dgm:t>
        <a:bodyPr/>
        <a:lstStyle/>
        <a:p>
          <a:endParaRPr lang="en-US"/>
        </a:p>
      </dgm:t>
    </dgm:pt>
    <dgm:pt modelId="{B082EBD8-1CF1-4DFE-AA82-63E8C12DDAA4}">
      <dgm:prSet custT="1"/>
      <dgm:spPr/>
      <dgm:t>
        <a:bodyPr/>
        <a:lstStyle/>
        <a:p>
          <a:r>
            <a:rPr lang="en-GB" sz="1400"/>
            <a:t>`adults` - Number of adults (numerical)</a:t>
          </a:r>
          <a:br>
            <a:rPr lang="en-GB" sz="1400"/>
          </a:br>
          <a:r>
            <a:rPr lang="en-GB" sz="1400"/>
            <a:t> `children` - Number of children (numerical)</a:t>
          </a:r>
          <a:endParaRPr lang="en-US" sz="1400"/>
        </a:p>
      </dgm:t>
    </dgm:pt>
    <dgm:pt modelId="{048832C5-AA27-41BA-8008-95C7460F5B41}" type="parTrans" cxnId="{4ADF4386-29FE-47AC-B1ED-35B4C1E7D4B1}">
      <dgm:prSet/>
      <dgm:spPr/>
      <dgm:t>
        <a:bodyPr/>
        <a:lstStyle/>
        <a:p>
          <a:endParaRPr lang="en-US"/>
        </a:p>
      </dgm:t>
    </dgm:pt>
    <dgm:pt modelId="{0FC5D991-06C9-496A-BDB7-5C34E288340C}" type="sibTrans" cxnId="{4ADF4386-29FE-47AC-B1ED-35B4C1E7D4B1}">
      <dgm:prSet/>
      <dgm:spPr/>
      <dgm:t>
        <a:bodyPr/>
        <a:lstStyle/>
        <a:p>
          <a:endParaRPr lang="en-US"/>
        </a:p>
      </dgm:t>
    </dgm:pt>
    <dgm:pt modelId="{23D093BE-CD7D-47B2-95E0-5FF673F2FF5C}">
      <dgm:prSet custT="1"/>
      <dgm:spPr/>
      <dgm:t>
        <a:bodyPr/>
        <a:lstStyle/>
        <a:p>
          <a:r>
            <a:rPr lang="en-GB" sz="1400"/>
            <a:t>`babies` - Number of babies (numerical)</a:t>
          </a:r>
          <a:endParaRPr lang="en-US" sz="1400"/>
        </a:p>
      </dgm:t>
    </dgm:pt>
    <dgm:pt modelId="{ECC6B49D-75A9-433A-822F-C92DB3772DF4}" type="parTrans" cxnId="{25FD9633-DE13-442D-9481-BC673F7F2B68}">
      <dgm:prSet/>
      <dgm:spPr/>
      <dgm:t>
        <a:bodyPr/>
        <a:lstStyle/>
        <a:p>
          <a:endParaRPr lang="en-US"/>
        </a:p>
      </dgm:t>
    </dgm:pt>
    <dgm:pt modelId="{6EA717F2-AF98-42BA-9752-683D64152AAA}" type="sibTrans" cxnId="{25FD9633-DE13-442D-9481-BC673F7F2B68}">
      <dgm:prSet/>
      <dgm:spPr/>
      <dgm:t>
        <a:bodyPr/>
        <a:lstStyle/>
        <a:p>
          <a:endParaRPr lang="en-US"/>
        </a:p>
      </dgm:t>
    </dgm:pt>
    <dgm:pt modelId="{DA40579E-C171-40CD-838B-6C8E253632CF}">
      <dgm:prSet custT="1"/>
      <dgm:spPr/>
      <dgm:t>
        <a:bodyPr/>
        <a:lstStyle/>
        <a:p>
          <a:r>
            <a:rPr lang="en-GB" sz="1400" dirty="0"/>
            <a:t>`meal` - Type of meal booked (categorical)- Categories: BB (Bed &amp; Breakfast), HB (Half Board), FB (Full Board), SC (Self Catering)</a:t>
          </a:r>
          <a:endParaRPr lang="en-US" sz="1400" dirty="0"/>
        </a:p>
      </dgm:t>
    </dgm:pt>
    <dgm:pt modelId="{8C876D7A-3CB2-4FA5-949B-DDAEDC7F7E74}" type="parTrans" cxnId="{ED988157-2549-4233-A446-BDA600EDC461}">
      <dgm:prSet/>
      <dgm:spPr/>
      <dgm:t>
        <a:bodyPr/>
        <a:lstStyle/>
        <a:p>
          <a:endParaRPr lang="en-US"/>
        </a:p>
      </dgm:t>
    </dgm:pt>
    <dgm:pt modelId="{4880DA0C-9287-49BB-9D89-EFD82FAD035A}" type="sibTrans" cxnId="{ED988157-2549-4233-A446-BDA600EDC461}">
      <dgm:prSet/>
      <dgm:spPr/>
      <dgm:t>
        <a:bodyPr/>
        <a:lstStyle/>
        <a:p>
          <a:endParaRPr lang="en-US"/>
        </a:p>
      </dgm:t>
    </dgm:pt>
    <dgm:pt modelId="{80177FCB-7067-4ED5-BDF6-DBDB4F2C3CC9}">
      <dgm:prSet custT="1"/>
      <dgm:spPr/>
      <dgm:t>
        <a:bodyPr/>
        <a:lstStyle/>
        <a:p>
          <a:r>
            <a:rPr lang="en-GB" sz="1400"/>
            <a:t>`country` - The country of origin (categorical)</a:t>
          </a:r>
          <a:endParaRPr lang="en-US" sz="1400"/>
        </a:p>
      </dgm:t>
    </dgm:pt>
    <dgm:pt modelId="{DBED48E5-033C-482C-89F2-24E7D74B454F}" type="parTrans" cxnId="{D1EF15E9-B418-45E0-ACDC-2709BE4EE1FA}">
      <dgm:prSet/>
      <dgm:spPr/>
      <dgm:t>
        <a:bodyPr/>
        <a:lstStyle/>
        <a:p>
          <a:endParaRPr lang="en-US"/>
        </a:p>
      </dgm:t>
    </dgm:pt>
    <dgm:pt modelId="{15D263D4-21C0-4620-B308-57EDD42C5937}" type="sibTrans" cxnId="{D1EF15E9-B418-45E0-ACDC-2709BE4EE1FA}">
      <dgm:prSet/>
      <dgm:spPr/>
      <dgm:t>
        <a:bodyPr/>
        <a:lstStyle/>
        <a:p>
          <a:endParaRPr lang="en-US"/>
        </a:p>
      </dgm:t>
    </dgm:pt>
    <dgm:pt modelId="{8643BF9B-8B96-423D-A582-8594C0576609}">
      <dgm:prSet custT="1"/>
      <dgm:spPr/>
      <dgm:t>
        <a:bodyPr/>
        <a:lstStyle/>
        <a:p>
          <a:r>
            <a:rPr lang="en-GB" sz="1400"/>
            <a:t>`market_segment` - Market segment designation (categorical)</a:t>
          </a:r>
          <a:endParaRPr lang="en-US" sz="1400"/>
        </a:p>
      </dgm:t>
    </dgm:pt>
    <dgm:pt modelId="{CCBEAC8B-3FE8-4A41-BEC2-690516695453}" type="parTrans" cxnId="{1FF5AA7C-8B50-459E-A4B0-21E62E02C4E7}">
      <dgm:prSet/>
      <dgm:spPr/>
      <dgm:t>
        <a:bodyPr/>
        <a:lstStyle/>
        <a:p>
          <a:endParaRPr lang="en-US"/>
        </a:p>
      </dgm:t>
    </dgm:pt>
    <dgm:pt modelId="{8284DDE9-10D5-4CE2-83FB-8FB5E8DAC958}" type="sibTrans" cxnId="{1FF5AA7C-8B50-459E-A4B0-21E62E02C4E7}">
      <dgm:prSet/>
      <dgm:spPr/>
      <dgm:t>
        <a:bodyPr/>
        <a:lstStyle/>
        <a:p>
          <a:endParaRPr lang="en-US"/>
        </a:p>
      </dgm:t>
    </dgm:pt>
    <dgm:pt modelId="{D235FA0A-47DB-4635-B32F-04E4095E4753}" type="pres">
      <dgm:prSet presAssocID="{C46380C0-C388-4F50-BA40-CB5BC6600DB2}" presName="diagram" presStyleCnt="0">
        <dgm:presLayoutVars>
          <dgm:dir/>
          <dgm:resizeHandles val="exact"/>
        </dgm:presLayoutVars>
      </dgm:prSet>
      <dgm:spPr/>
    </dgm:pt>
    <dgm:pt modelId="{4CD591AD-88C4-443B-922E-C98573BB200D}" type="pres">
      <dgm:prSet presAssocID="{77EC17CA-156E-461D-80F9-94C1C407C438}" presName="node" presStyleLbl="node1" presStyleIdx="0" presStyleCnt="14">
        <dgm:presLayoutVars>
          <dgm:bulletEnabled val="1"/>
        </dgm:presLayoutVars>
      </dgm:prSet>
      <dgm:spPr/>
    </dgm:pt>
    <dgm:pt modelId="{DC15D79F-638B-4D5C-8808-9444D56FDFD6}" type="pres">
      <dgm:prSet presAssocID="{4F7E305D-02F6-436E-8F5E-7BEB8924AD38}" presName="sibTrans" presStyleCnt="0"/>
      <dgm:spPr/>
    </dgm:pt>
    <dgm:pt modelId="{2ED3EC91-1AE1-4165-96D5-4B317123086B}" type="pres">
      <dgm:prSet presAssocID="{DC32A316-7B4A-44E2-8D5F-512807537FB9}" presName="node" presStyleLbl="node1" presStyleIdx="1" presStyleCnt="14">
        <dgm:presLayoutVars>
          <dgm:bulletEnabled val="1"/>
        </dgm:presLayoutVars>
      </dgm:prSet>
      <dgm:spPr/>
    </dgm:pt>
    <dgm:pt modelId="{F47CD2A1-C1F9-4AB4-84F5-C736AEE0692B}" type="pres">
      <dgm:prSet presAssocID="{9FAB111C-DD13-474F-9F57-899114EC6229}" presName="sibTrans" presStyleCnt="0"/>
      <dgm:spPr/>
    </dgm:pt>
    <dgm:pt modelId="{42584E02-D93A-4FF8-A8AA-B5A8B2C228B5}" type="pres">
      <dgm:prSet presAssocID="{44CD3A1C-E84B-42B6-93DB-4576B38D2097}" presName="node" presStyleLbl="node1" presStyleIdx="2" presStyleCnt="14">
        <dgm:presLayoutVars>
          <dgm:bulletEnabled val="1"/>
        </dgm:presLayoutVars>
      </dgm:prSet>
      <dgm:spPr/>
    </dgm:pt>
    <dgm:pt modelId="{436A9A6D-033C-48BC-8BBB-B9F96457A853}" type="pres">
      <dgm:prSet presAssocID="{0766EE0F-D16A-4265-886B-A265F41B464D}" presName="sibTrans" presStyleCnt="0"/>
      <dgm:spPr/>
    </dgm:pt>
    <dgm:pt modelId="{BB5ED327-27F4-49FD-93B9-56CFB11F0C84}" type="pres">
      <dgm:prSet presAssocID="{74638C81-9F6F-4016-B383-910E48228C61}" presName="node" presStyleLbl="node1" presStyleIdx="3" presStyleCnt="14">
        <dgm:presLayoutVars>
          <dgm:bulletEnabled val="1"/>
        </dgm:presLayoutVars>
      </dgm:prSet>
      <dgm:spPr/>
    </dgm:pt>
    <dgm:pt modelId="{A00AF998-EE4E-4BD7-A381-B0C18CE70F6F}" type="pres">
      <dgm:prSet presAssocID="{95313576-380D-4584-96BE-26535E115791}" presName="sibTrans" presStyleCnt="0"/>
      <dgm:spPr/>
    </dgm:pt>
    <dgm:pt modelId="{A282E5C1-EF44-4AC0-B1D1-02A61346C27B}" type="pres">
      <dgm:prSet presAssocID="{895B46FC-E6CF-4788-A7D4-07B1AE4B261B}" presName="node" presStyleLbl="node1" presStyleIdx="4" presStyleCnt="14">
        <dgm:presLayoutVars>
          <dgm:bulletEnabled val="1"/>
        </dgm:presLayoutVars>
      </dgm:prSet>
      <dgm:spPr/>
    </dgm:pt>
    <dgm:pt modelId="{38BF96F7-82E8-4D05-B7A2-CBE3B43EF27A}" type="pres">
      <dgm:prSet presAssocID="{E8CBCA03-AD47-465C-A411-2D9A2E09698C}" presName="sibTrans" presStyleCnt="0"/>
      <dgm:spPr/>
    </dgm:pt>
    <dgm:pt modelId="{BCC23273-D534-4AB9-8A5D-FCA2DFC49608}" type="pres">
      <dgm:prSet presAssocID="{0AADAC69-215C-45EB-8467-3BF9555CFE53}" presName="node" presStyleLbl="node1" presStyleIdx="5" presStyleCnt="14">
        <dgm:presLayoutVars>
          <dgm:bulletEnabled val="1"/>
        </dgm:presLayoutVars>
      </dgm:prSet>
      <dgm:spPr/>
    </dgm:pt>
    <dgm:pt modelId="{FAB3434F-4273-4D81-8C9D-4BDC671699FC}" type="pres">
      <dgm:prSet presAssocID="{64442342-53E0-4F4D-BBEE-B7F9AF120C5A}" presName="sibTrans" presStyleCnt="0"/>
      <dgm:spPr/>
    </dgm:pt>
    <dgm:pt modelId="{7D6B98B8-FB67-4DC6-AD6B-70972D8A1F82}" type="pres">
      <dgm:prSet presAssocID="{50A13802-9F9F-4D03-902B-4BEB1BBF99DB}" presName="node" presStyleLbl="node1" presStyleIdx="6" presStyleCnt="14">
        <dgm:presLayoutVars>
          <dgm:bulletEnabled val="1"/>
        </dgm:presLayoutVars>
      </dgm:prSet>
      <dgm:spPr/>
    </dgm:pt>
    <dgm:pt modelId="{20587D98-2EC3-4855-AFED-8C7E4D0EC22F}" type="pres">
      <dgm:prSet presAssocID="{EEE55076-3FE0-4161-8EE5-45BA914F3C02}" presName="sibTrans" presStyleCnt="0"/>
      <dgm:spPr/>
    </dgm:pt>
    <dgm:pt modelId="{5E216962-52B3-442A-A12F-4A26BBC81E2F}" type="pres">
      <dgm:prSet presAssocID="{327E1EF6-0312-4973-A9B3-DF98D3E4C111}" presName="node" presStyleLbl="node1" presStyleIdx="7" presStyleCnt="14">
        <dgm:presLayoutVars>
          <dgm:bulletEnabled val="1"/>
        </dgm:presLayoutVars>
      </dgm:prSet>
      <dgm:spPr/>
    </dgm:pt>
    <dgm:pt modelId="{41A59DCC-798F-4775-A7F1-11B9AA80FD2C}" type="pres">
      <dgm:prSet presAssocID="{DAC47C53-81A7-4130-9FC5-F3785992826C}" presName="sibTrans" presStyleCnt="0"/>
      <dgm:spPr/>
    </dgm:pt>
    <dgm:pt modelId="{0E49FD22-F77B-4CBC-B807-AD36174B8728}" type="pres">
      <dgm:prSet presAssocID="{9FFCF048-22AF-4304-9640-4097B8D27670}" presName="node" presStyleLbl="node1" presStyleIdx="8" presStyleCnt="14">
        <dgm:presLayoutVars>
          <dgm:bulletEnabled val="1"/>
        </dgm:presLayoutVars>
      </dgm:prSet>
      <dgm:spPr/>
    </dgm:pt>
    <dgm:pt modelId="{F23EE8A3-B33E-49AD-A28B-C05AB25350E6}" type="pres">
      <dgm:prSet presAssocID="{1D2693D3-086B-47CD-A911-6ECFB8E4B85F}" presName="sibTrans" presStyleCnt="0"/>
      <dgm:spPr/>
    </dgm:pt>
    <dgm:pt modelId="{86700157-0B67-4F28-BCEF-DEE2D7D08088}" type="pres">
      <dgm:prSet presAssocID="{B082EBD8-1CF1-4DFE-AA82-63E8C12DDAA4}" presName="node" presStyleLbl="node1" presStyleIdx="9" presStyleCnt="14">
        <dgm:presLayoutVars>
          <dgm:bulletEnabled val="1"/>
        </dgm:presLayoutVars>
      </dgm:prSet>
      <dgm:spPr/>
    </dgm:pt>
    <dgm:pt modelId="{528E40A1-6DD4-40C7-9DDB-775203F5CAAF}" type="pres">
      <dgm:prSet presAssocID="{0FC5D991-06C9-496A-BDB7-5C34E288340C}" presName="sibTrans" presStyleCnt="0"/>
      <dgm:spPr/>
    </dgm:pt>
    <dgm:pt modelId="{ED459DC3-6114-43C6-9DE9-0A9210B77920}" type="pres">
      <dgm:prSet presAssocID="{23D093BE-CD7D-47B2-95E0-5FF673F2FF5C}" presName="node" presStyleLbl="node1" presStyleIdx="10" presStyleCnt="14">
        <dgm:presLayoutVars>
          <dgm:bulletEnabled val="1"/>
        </dgm:presLayoutVars>
      </dgm:prSet>
      <dgm:spPr/>
    </dgm:pt>
    <dgm:pt modelId="{9C9A315E-8A3F-454A-8DD3-F719319F14E7}" type="pres">
      <dgm:prSet presAssocID="{6EA717F2-AF98-42BA-9752-683D64152AAA}" presName="sibTrans" presStyleCnt="0"/>
      <dgm:spPr/>
    </dgm:pt>
    <dgm:pt modelId="{31E0339C-EBC4-4C4C-8777-B3928EC7417C}" type="pres">
      <dgm:prSet presAssocID="{DA40579E-C171-40CD-838B-6C8E253632CF}" presName="node" presStyleLbl="node1" presStyleIdx="11" presStyleCnt="14">
        <dgm:presLayoutVars>
          <dgm:bulletEnabled val="1"/>
        </dgm:presLayoutVars>
      </dgm:prSet>
      <dgm:spPr/>
    </dgm:pt>
    <dgm:pt modelId="{14154B6A-9296-4FBE-8729-33E72C0B54ED}" type="pres">
      <dgm:prSet presAssocID="{4880DA0C-9287-49BB-9D89-EFD82FAD035A}" presName="sibTrans" presStyleCnt="0"/>
      <dgm:spPr/>
    </dgm:pt>
    <dgm:pt modelId="{D1B81EA6-35B8-4F95-ADAC-33A3BB155E0F}" type="pres">
      <dgm:prSet presAssocID="{80177FCB-7067-4ED5-BDF6-DBDB4F2C3CC9}" presName="node" presStyleLbl="node1" presStyleIdx="12" presStyleCnt="14">
        <dgm:presLayoutVars>
          <dgm:bulletEnabled val="1"/>
        </dgm:presLayoutVars>
      </dgm:prSet>
      <dgm:spPr/>
    </dgm:pt>
    <dgm:pt modelId="{07BBC7A4-FFA7-45E4-8CC8-EDCECDC87E84}" type="pres">
      <dgm:prSet presAssocID="{15D263D4-21C0-4620-B308-57EDD42C5937}" presName="sibTrans" presStyleCnt="0"/>
      <dgm:spPr/>
    </dgm:pt>
    <dgm:pt modelId="{12600097-4032-48EB-A31F-E92A0D62E289}" type="pres">
      <dgm:prSet presAssocID="{8643BF9B-8B96-423D-A582-8594C0576609}" presName="node" presStyleLbl="node1" presStyleIdx="13" presStyleCnt="14">
        <dgm:presLayoutVars>
          <dgm:bulletEnabled val="1"/>
        </dgm:presLayoutVars>
      </dgm:prSet>
      <dgm:spPr/>
    </dgm:pt>
  </dgm:ptLst>
  <dgm:cxnLst>
    <dgm:cxn modelId="{78ADC012-41BB-4AF5-AF6E-11E38054CB4C}" type="presOf" srcId="{44CD3A1C-E84B-42B6-93DB-4576B38D2097}" destId="{42584E02-D93A-4FF8-A8AA-B5A8B2C228B5}" srcOrd="0" destOrd="0" presId="urn:microsoft.com/office/officeart/2005/8/layout/default"/>
    <dgm:cxn modelId="{7235C11D-D84D-48DA-A466-54E68F896230}" type="presOf" srcId="{74638C81-9F6F-4016-B383-910E48228C61}" destId="{BB5ED327-27F4-49FD-93B9-56CFB11F0C84}" srcOrd="0" destOrd="0" presId="urn:microsoft.com/office/officeart/2005/8/layout/default"/>
    <dgm:cxn modelId="{8964AD30-0497-49E5-94B8-51FD8BC9453D}" srcId="{C46380C0-C388-4F50-BA40-CB5BC6600DB2}" destId="{0AADAC69-215C-45EB-8467-3BF9555CFE53}" srcOrd="5" destOrd="0" parTransId="{5B5E389A-7F79-448D-8B7C-AAE688FAD1CA}" sibTransId="{64442342-53E0-4F4D-BBEE-B7F9AF120C5A}"/>
    <dgm:cxn modelId="{25FD9633-DE13-442D-9481-BC673F7F2B68}" srcId="{C46380C0-C388-4F50-BA40-CB5BC6600DB2}" destId="{23D093BE-CD7D-47B2-95E0-5FF673F2FF5C}" srcOrd="10" destOrd="0" parTransId="{ECC6B49D-75A9-433A-822F-C92DB3772DF4}" sibTransId="{6EA717F2-AF98-42BA-9752-683D64152AAA}"/>
    <dgm:cxn modelId="{7516F935-2AFA-4A57-8C34-23D84F738B89}" type="presOf" srcId="{8643BF9B-8B96-423D-A582-8594C0576609}" destId="{12600097-4032-48EB-A31F-E92A0D62E289}" srcOrd="0" destOrd="0" presId="urn:microsoft.com/office/officeart/2005/8/layout/default"/>
    <dgm:cxn modelId="{958CAB45-5691-4BE5-B6E4-35C0A31175A9}" srcId="{C46380C0-C388-4F50-BA40-CB5BC6600DB2}" destId="{895B46FC-E6CF-4788-A7D4-07B1AE4B261B}" srcOrd="4" destOrd="0" parTransId="{C8568FB5-21D8-4278-AE59-5961DE05398B}" sibTransId="{E8CBCA03-AD47-465C-A411-2D9A2E09698C}"/>
    <dgm:cxn modelId="{B24B8666-0E4B-4A42-815E-83A080C75C1F}" type="presOf" srcId="{80177FCB-7067-4ED5-BDF6-DBDB4F2C3CC9}" destId="{D1B81EA6-35B8-4F95-ADAC-33A3BB155E0F}" srcOrd="0" destOrd="0" presId="urn:microsoft.com/office/officeart/2005/8/layout/default"/>
    <dgm:cxn modelId="{3B27B26F-EA37-4A63-BBFE-030A93FD193E}" type="presOf" srcId="{9FFCF048-22AF-4304-9640-4097B8D27670}" destId="{0E49FD22-F77B-4CBC-B807-AD36174B8728}" srcOrd="0" destOrd="0" presId="urn:microsoft.com/office/officeart/2005/8/layout/default"/>
    <dgm:cxn modelId="{50A63476-D543-44C9-B2FD-81723CEB21BD}" type="presOf" srcId="{50A13802-9F9F-4D03-902B-4BEB1BBF99DB}" destId="{7D6B98B8-FB67-4DC6-AD6B-70972D8A1F82}" srcOrd="0" destOrd="0" presId="urn:microsoft.com/office/officeart/2005/8/layout/default"/>
    <dgm:cxn modelId="{ED988157-2549-4233-A446-BDA600EDC461}" srcId="{C46380C0-C388-4F50-BA40-CB5BC6600DB2}" destId="{DA40579E-C171-40CD-838B-6C8E253632CF}" srcOrd="11" destOrd="0" parTransId="{8C876D7A-3CB2-4FA5-949B-DDAEDC7F7E74}" sibTransId="{4880DA0C-9287-49BB-9D89-EFD82FAD035A}"/>
    <dgm:cxn modelId="{23F1AF79-356E-4A6D-9D55-238A26B4EE64}" type="presOf" srcId="{DC32A316-7B4A-44E2-8D5F-512807537FB9}" destId="{2ED3EC91-1AE1-4165-96D5-4B317123086B}" srcOrd="0" destOrd="0" presId="urn:microsoft.com/office/officeart/2005/8/layout/default"/>
    <dgm:cxn modelId="{1FF5AA7C-8B50-459E-A4B0-21E62E02C4E7}" srcId="{C46380C0-C388-4F50-BA40-CB5BC6600DB2}" destId="{8643BF9B-8B96-423D-A582-8594C0576609}" srcOrd="13" destOrd="0" parTransId="{CCBEAC8B-3FE8-4A41-BEC2-690516695453}" sibTransId="{8284DDE9-10D5-4CE2-83FB-8FB5E8DAC958}"/>
    <dgm:cxn modelId="{4ADF4386-29FE-47AC-B1ED-35B4C1E7D4B1}" srcId="{C46380C0-C388-4F50-BA40-CB5BC6600DB2}" destId="{B082EBD8-1CF1-4DFE-AA82-63E8C12DDAA4}" srcOrd="9" destOrd="0" parTransId="{048832C5-AA27-41BA-8008-95C7460F5B41}" sibTransId="{0FC5D991-06C9-496A-BDB7-5C34E288340C}"/>
    <dgm:cxn modelId="{DBF4E28A-7267-4E5C-A05E-B218DC8FF6D1}" srcId="{C46380C0-C388-4F50-BA40-CB5BC6600DB2}" destId="{9FFCF048-22AF-4304-9640-4097B8D27670}" srcOrd="8" destOrd="0" parTransId="{B756499E-8310-4896-A625-CFDAF00929C2}" sibTransId="{1D2693D3-086B-47CD-A911-6ECFB8E4B85F}"/>
    <dgm:cxn modelId="{DADCBA90-A273-43CA-89F2-CC683A5EADC2}" srcId="{C46380C0-C388-4F50-BA40-CB5BC6600DB2}" destId="{44CD3A1C-E84B-42B6-93DB-4576B38D2097}" srcOrd="2" destOrd="0" parTransId="{F8BFAA8C-19EB-4A2B-A60D-4AD70CCCE26B}" sibTransId="{0766EE0F-D16A-4265-886B-A265F41B464D}"/>
    <dgm:cxn modelId="{213B1697-B423-41D4-A238-BC094780183F}" type="presOf" srcId="{0AADAC69-215C-45EB-8467-3BF9555CFE53}" destId="{BCC23273-D534-4AB9-8A5D-FCA2DFC49608}" srcOrd="0" destOrd="0" presId="urn:microsoft.com/office/officeart/2005/8/layout/default"/>
    <dgm:cxn modelId="{FD1B269B-D4E0-48A0-A013-6EEA25B58D2D}" srcId="{C46380C0-C388-4F50-BA40-CB5BC6600DB2}" destId="{327E1EF6-0312-4973-A9B3-DF98D3E4C111}" srcOrd="7" destOrd="0" parTransId="{0FC23470-AF61-4110-8EF5-F2D37E8C3B34}" sibTransId="{DAC47C53-81A7-4130-9FC5-F3785992826C}"/>
    <dgm:cxn modelId="{BE209DA0-F6D8-454D-B803-D9D873548FC3}" type="presOf" srcId="{327E1EF6-0312-4973-A9B3-DF98D3E4C111}" destId="{5E216962-52B3-442A-A12F-4A26BBC81E2F}" srcOrd="0" destOrd="0" presId="urn:microsoft.com/office/officeart/2005/8/layout/default"/>
    <dgm:cxn modelId="{917848AC-7F4F-408B-9F87-45C797CE5BCC}" type="presOf" srcId="{DA40579E-C171-40CD-838B-6C8E253632CF}" destId="{31E0339C-EBC4-4C4C-8777-B3928EC7417C}" srcOrd="0" destOrd="0" presId="urn:microsoft.com/office/officeart/2005/8/layout/default"/>
    <dgm:cxn modelId="{48599BAC-DC09-40DE-858C-32C5E99B670F}" type="presOf" srcId="{77EC17CA-156E-461D-80F9-94C1C407C438}" destId="{4CD591AD-88C4-443B-922E-C98573BB200D}" srcOrd="0" destOrd="0" presId="urn:microsoft.com/office/officeart/2005/8/layout/default"/>
    <dgm:cxn modelId="{F7307FBE-0B02-493F-B048-042213FD4964}" type="presOf" srcId="{C46380C0-C388-4F50-BA40-CB5BC6600DB2}" destId="{D235FA0A-47DB-4635-B32F-04E4095E4753}" srcOrd="0" destOrd="0" presId="urn:microsoft.com/office/officeart/2005/8/layout/default"/>
    <dgm:cxn modelId="{48E4F7BE-F776-4097-8725-B2723284E060}" type="presOf" srcId="{895B46FC-E6CF-4788-A7D4-07B1AE4B261B}" destId="{A282E5C1-EF44-4AC0-B1D1-02A61346C27B}" srcOrd="0" destOrd="0" presId="urn:microsoft.com/office/officeart/2005/8/layout/default"/>
    <dgm:cxn modelId="{6D839CCE-57AD-42D2-A1E7-28CD7AD2EC19}" type="presOf" srcId="{B082EBD8-1CF1-4DFE-AA82-63E8C12DDAA4}" destId="{86700157-0B67-4F28-BCEF-DEE2D7D08088}" srcOrd="0" destOrd="0" presId="urn:microsoft.com/office/officeart/2005/8/layout/default"/>
    <dgm:cxn modelId="{02A186D6-FB57-453F-8E90-163BFDED8FB3}" srcId="{C46380C0-C388-4F50-BA40-CB5BC6600DB2}" destId="{74638C81-9F6F-4016-B383-910E48228C61}" srcOrd="3" destOrd="0" parTransId="{BF408E54-0509-4605-A627-FA812389663E}" sibTransId="{95313576-380D-4584-96BE-26535E115791}"/>
    <dgm:cxn modelId="{D101FBDC-06DF-4ECA-86EB-78612307D016}" type="presOf" srcId="{23D093BE-CD7D-47B2-95E0-5FF673F2FF5C}" destId="{ED459DC3-6114-43C6-9DE9-0A9210B77920}" srcOrd="0" destOrd="0" presId="urn:microsoft.com/office/officeart/2005/8/layout/default"/>
    <dgm:cxn modelId="{D1EF15E9-B418-45E0-ACDC-2709BE4EE1FA}" srcId="{C46380C0-C388-4F50-BA40-CB5BC6600DB2}" destId="{80177FCB-7067-4ED5-BDF6-DBDB4F2C3CC9}" srcOrd="12" destOrd="0" parTransId="{DBED48E5-033C-482C-89F2-24E7D74B454F}" sibTransId="{15D263D4-21C0-4620-B308-57EDD42C5937}"/>
    <dgm:cxn modelId="{3DDCBDF1-351F-414A-AB2A-8C0FA72C318D}" srcId="{C46380C0-C388-4F50-BA40-CB5BC6600DB2}" destId="{50A13802-9F9F-4D03-902B-4BEB1BBF99DB}" srcOrd="6" destOrd="0" parTransId="{B9709245-57A0-4B9C-A48D-264DFAD73895}" sibTransId="{EEE55076-3FE0-4161-8EE5-45BA914F3C02}"/>
    <dgm:cxn modelId="{1DF51DF4-45D1-4AAC-AFE1-56A0F11F08A1}" srcId="{C46380C0-C388-4F50-BA40-CB5BC6600DB2}" destId="{77EC17CA-156E-461D-80F9-94C1C407C438}" srcOrd="0" destOrd="0" parTransId="{5A66C1EA-45B3-41E2-968F-FB87C2972CD4}" sibTransId="{4F7E305D-02F6-436E-8F5E-7BEB8924AD38}"/>
    <dgm:cxn modelId="{49C594FB-5B5E-4EA5-A2C7-14D5997C8477}" srcId="{C46380C0-C388-4F50-BA40-CB5BC6600DB2}" destId="{DC32A316-7B4A-44E2-8D5F-512807537FB9}" srcOrd="1" destOrd="0" parTransId="{9D4DDADE-7F58-409C-A913-0035FFD18D23}" sibTransId="{9FAB111C-DD13-474F-9F57-899114EC6229}"/>
    <dgm:cxn modelId="{ECE31472-3465-4BAC-9563-3596C9B5FFB3}" type="presParOf" srcId="{D235FA0A-47DB-4635-B32F-04E4095E4753}" destId="{4CD591AD-88C4-443B-922E-C98573BB200D}" srcOrd="0" destOrd="0" presId="urn:microsoft.com/office/officeart/2005/8/layout/default"/>
    <dgm:cxn modelId="{C392D181-8CB9-4EB6-B9E2-11E0986B3F5D}" type="presParOf" srcId="{D235FA0A-47DB-4635-B32F-04E4095E4753}" destId="{DC15D79F-638B-4D5C-8808-9444D56FDFD6}" srcOrd="1" destOrd="0" presId="urn:microsoft.com/office/officeart/2005/8/layout/default"/>
    <dgm:cxn modelId="{35A90139-5D96-4EAA-A14B-1844DA65C334}" type="presParOf" srcId="{D235FA0A-47DB-4635-B32F-04E4095E4753}" destId="{2ED3EC91-1AE1-4165-96D5-4B317123086B}" srcOrd="2" destOrd="0" presId="urn:microsoft.com/office/officeart/2005/8/layout/default"/>
    <dgm:cxn modelId="{5C1720AF-9987-4BDF-BB32-C3310E7071DD}" type="presParOf" srcId="{D235FA0A-47DB-4635-B32F-04E4095E4753}" destId="{F47CD2A1-C1F9-4AB4-84F5-C736AEE0692B}" srcOrd="3" destOrd="0" presId="urn:microsoft.com/office/officeart/2005/8/layout/default"/>
    <dgm:cxn modelId="{57DFC855-BDEC-4811-AE70-32F7B317841D}" type="presParOf" srcId="{D235FA0A-47DB-4635-B32F-04E4095E4753}" destId="{42584E02-D93A-4FF8-A8AA-B5A8B2C228B5}" srcOrd="4" destOrd="0" presId="urn:microsoft.com/office/officeart/2005/8/layout/default"/>
    <dgm:cxn modelId="{BFD0A1F4-4A57-43A7-8F49-A7FEEB4E5442}" type="presParOf" srcId="{D235FA0A-47DB-4635-B32F-04E4095E4753}" destId="{436A9A6D-033C-48BC-8BBB-B9F96457A853}" srcOrd="5" destOrd="0" presId="urn:microsoft.com/office/officeart/2005/8/layout/default"/>
    <dgm:cxn modelId="{56C80F2E-2CCE-4450-9D31-781B50D27E92}" type="presParOf" srcId="{D235FA0A-47DB-4635-B32F-04E4095E4753}" destId="{BB5ED327-27F4-49FD-93B9-56CFB11F0C84}" srcOrd="6" destOrd="0" presId="urn:microsoft.com/office/officeart/2005/8/layout/default"/>
    <dgm:cxn modelId="{B2551AE9-35DF-42CA-8F28-3CD63141E416}" type="presParOf" srcId="{D235FA0A-47DB-4635-B32F-04E4095E4753}" destId="{A00AF998-EE4E-4BD7-A381-B0C18CE70F6F}" srcOrd="7" destOrd="0" presId="urn:microsoft.com/office/officeart/2005/8/layout/default"/>
    <dgm:cxn modelId="{8CEE3701-3483-43E1-8D3A-C10D63941F1A}" type="presParOf" srcId="{D235FA0A-47DB-4635-B32F-04E4095E4753}" destId="{A282E5C1-EF44-4AC0-B1D1-02A61346C27B}" srcOrd="8" destOrd="0" presId="urn:microsoft.com/office/officeart/2005/8/layout/default"/>
    <dgm:cxn modelId="{9F2CE16A-4A4E-4DF8-B139-B31DBADAD8B6}" type="presParOf" srcId="{D235FA0A-47DB-4635-B32F-04E4095E4753}" destId="{38BF96F7-82E8-4D05-B7A2-CBE3B43EF27A}" srcOrd="9" destOrd="0" presId="urn:microsoft.com/office/officeart/2005/8/layout/default"/>
    <dgm:cxn modelId="{1CADD380-94BF-4165-B701-8E473C7A724D}" type="presParOf" srcId="{D235FA0A-47DB-4635-B32F-04E4095E4753}" destId="{BCC23273-D534-4AB9-8A5D-FCA2DFC49608}" srcOrd="10" destOrd="0" presId="urn:microsoft.com/office/officeart/2005/8/layout/default"/>
    <dgm:cxn modelId="{9A89FA64-65AD-47D1-9743-80DB7990247D}" type="presParOf" srcId="{D235FA0A-47DB-4635-B32F-04E4095E4753}" destId="{FAB3434F-4273-4D81-8C9D-4BDC671699FC}" srcOrd="11" destOrd="0" presId="urn:microsoft.com/office/officeart/2005/8/layout/default"/>
    <dgm:cxn modelId="{D846F260-1239-46C0-9A21-7B151787D458}" type="presParOf" srcId="{D235FA0A-47DB-4635-B32F-04E4095E4753}" destId="{7D6B98B8-FB67-4DC6-AD6B-70972D8A1F82}" srcOrd="12" destOrd="0" presId="urn:microsoft.com/office/officeart/2005/8/layout/default"/>
    <dgm:cxn modelId="{32CF2EFF-B051-4BDC-B04C-88750E51971F}" type="presParOf" srcId="{D235FA0A-47DB-4635-B32F-04E4095E4753}" destId="{20587D98-2EC3-4855-AFED-8C7E4D0EC22F}" srcOrd="13" destOrd="0" presId="urn:microsoft.com/office/officeart/2005/8/layout/default"/>
    <dgm:cxn modelId="{DFCF0C2B-8E53-4002-84D4-8B140081F6E8}" type="presParOf" srcId="{D235FA0A-47DB-4635-B32F-04E4095E4753}" destId="{5E216962-52B3-442A-A12F-4A26BBC81E2F}" srcOrd="14" destOrd="0" presId="urn:microsoft.com/office/officeart/2005/8/layout/default"/>
    <dgm:cxn modelId="{875E2502-FA1B-414C-B4EE-E1E651C6E8D8}" type="presParOf" srcId="{D235FA0A-47DB-4635-B32F-04E4095E4753}" destId="{41A59DCC-798F-4775-A7F1-11B9AA80FD2C}" srcOrd="15" destOrd="0" presId="urn:microsoft.com/office/officeart/2005/8/layout/default"/>
    <dgm:cxn modelId="{32C709B1-AF38-429F-9C59-B94F24AED18E}" type="presParOf" srcId="{D235FA0A-47DB-4635-B32F-04E4095E4753}" destId="{0E49FD22-F77B-4CBC-B807-AD36174B8728}" srcOrd="16" destOrd="0" presId="urn:microsoft.com/office/officeart/2005/8/layout/default"/>
    <dgm:cxn modelId="{A33FBBD1-2DAC-49D1-BC3D-66A9BA662A31}" type="presParOf" srcId="{D235FA0A-47DB-4635-B32F-04E4095E4753}" destId="{F23EE8A3-B33E-49AD-A28B-C05AB25350E6}" srcOrd="17" destOrd="0" presId="urn:microsoft.com/office/officeart/2005/8/layout/default"/>
    <dgm:cxn modelId="{0BD61BCD-4B0A-48E0-BE87-0C1243585E4B}" type="presParOf" srcId="{D235FA0A-47DB-4635-B32F-04E4095E4753}" destId="{86700157-0B67-4F28-BCEF-DEE2D7D08088}" srcOrd="18" destOrd="0" presId="urn:microsoft.com/office/officeart/2005/8/layout/default"/>
    <dgm:cxn modelId="{14801349-E70D-4240-8F4E-FE5BC36160C3}" type="presParOf" srcId="{D235FA0A-47DB-4635-B32F-04E4095E4753}" destId="{528E40A1-6DD4-40C7-9DDB-775203F5CAAF}" srcOrd="19" destOrd="0" presId="urn:microsoft.com/office/officeart/2005/8/layout/default"/>
    <dgm:cxn modelId="{EC45FB12-A72E-47B0-8273-0ECE527E70CB}" type="presParOf" srcId="{D235FA0A-47DB-4635-B32F-04E4095E4753}" destId="{ED459DC3-6114-43C6-9DE9-0A9210B77920}" srcOrd="20" destOrd="0" presId="urn:microsoft.com/office/officeart/2005/8/layout/default"/>
    <dgm:cxn modelId="{F3273622-46C4-45E2-9072-58BCD88A66A9}" type="presParOf" srcId="{D235FA0A-47DB-4635-B32F-04E4095E4753}" destId="{9C9A315E-8A3F-454A-8DD3-F719319F14E7}" srcOrd="21" destOrd="0" presId="urn:microsoft.com/office/officeart/2005/8/layout/default"/>
    <dgm:cxn modelId="{1D1C4CEC-775F-4E67-A8D2-4AD5C7E61251}" type="presParOf" srcId="{D235FA0A-47DB-4635-B32F-04E4095E4753}" destId="{31E0339C-EBC4-4C4C-8777-B3928EC7417C}" srcOrd="22" destOrd="0" presId="urn:microsoft.com/office/officeart/2005/8/layout/default"/>
    <dgm:cxn modelId="{1D53F96B-1997-47B5-BBDB-F233CA1C81DA}" type="presParOf" srcId="{D235FA0A-47DB-4635-B32F-04E4095E4753}" destId="{14154B6A-9296-4FBE-8729-33E72C0B54ED}" srcOrd="23" destOrd="0" presId="urn:microsoft.com/office/officeart/2005/8/layout/default"/>
    <dgm:cxn modelId="{A9486F19-2B3B-4887-81BE-2498DB2B16B0}" type="presParOf" srcId="{D235FA0A-47DB-4635-B32F-04E4095E4753}" destId="{D1B81EA6-35B8-4F95-ADAC-33A3BB155E0F}" srcOrd="24" destOrd="0" presId="urn:microsoft.com/office/officeart/2005/8/layout/default"/>
    <dgm:cxn modelId="{4733EA0E-D95A-474A-88EC-C7597F456D0F}" type="presParOf" srcId="{D235FA0A-47DB-4635-B32F-04E4095E4753}" destId="{07BBC7A4-FFA7-45E4-8CC8-EDCECDC87E84}" srcOrd="25" destOrd="0" presId="urn:microsoft.com/office/officeart/2005/8/layout/default"/>
    <dgm:cxn modelId="{5081299B-DC8F-4DB8-9F56-C1B397F227EA}" type="presParOf" srcId="{D235FA0A-47DB-4635-B32F-04E4095E4753}" destId="{12600097-4032-48EB-A31F-E92A0D62E289}" srcOrd="26" destOrd="0" presId="urn:microsoft.com/office/officeart/2005/8/layout/defaul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1D7888D-7803-46C1-A34F-4DD55E6B72E5}" type="doc">
      <dgm:prSet loTypeId="urn:microsoft.com/office/officeart/2005/8/layout/default" loCatId="list" qsTypeId="urn:microsoft.com/office/officeart/2005/8/quickstyle/simple5" qsCatId="simple" csTypeId="urn:microsoft.com/office/officeart/2005/8/colors/accent2_2" csCatId="accent2" phldr="1"/>
      <dgm:spPr/>
      <dgm:t>
        <a:bodyPr/>
        <a:lstStyle/>
        <a:p>
          <a:endParaRPr lang="en-US"/>
        </a:p>
      </dgm:t>
    </dgm:pt>
    <dgm:pt modelId="{77E94D20-03A2-4310-9A8B-30EF27A211CE}">
      <dgm:prSet custT="1"/>
      <dgm:spPr/>
      <dgm:t>
        <a:bodyPr/>
        <a:lstStyle/>
        <a:p>
          <a:r>
            <a:rPr lang="en-GB" sz="1400" dirty="0"/>
            <a:t>`</a:t>
          </a:r>
          <a:r>
            <a:rPr lang="en-GB" sz="1400" dirty="0" err="1"/>
            <a:t>distribution_channel</a:t>
          </a:r>
          <a:r>
            <a:rPr lang="en-GB" sz="1400" dirty="0"/>
            <a:t>` - Booking distribution channel (categorical)</a:t>
          </a:r>
          <a:endParaRPr lang="en-US" sz="1400" dirty="0"/>
        </a:p>
      </dgm:t>
    </dgm:pt>
    <dgm:pt modelId="{A073BAF9-7776-4130-A0C0-59B4890F83A0}" type="parTrans" cxnId="{F7A14B44-6BAD-4C9F-B226-AD10A2036B32}">
      <dgm:prSet/>
      <dgm:spPr/>
      <dgm:t>
        <a:bodyPr/>
        <a:lstStyle/>
        <a:p>
          <a:endParaRPr lang="en-US"/>
        </a:p>
      </dgm:t>
    </dgm:pt>
    <dgm:pt modelId="{49462915-2976-4173-8F1D-0ADC51383A91}" type="sibTrans" cxnId="{F7A14B44-6BAD-4C9F-B226-AD10A2036B32}">
      <dgm:prSet/>
      <dgm:spPr/>
      <dgm:t>
        <a:bodyPr/>
        <a:lstStyle/>
        <a:p>
          <a:endParaRPr lang="en-US"/>
        </a:p>
      </dgm:t>
    </dgm:pt>
    <dgm:pt modelId="{5F6B50CB-BF84-4D0D-877D-4DF1C4FC5866}">
      <dgm:prSet custT="1"/>
      <dgm:spPr/>
      <dgm:t>
        <a:bodyPr/>
        <a:lstStyle/>
        <a:p>
          <a:r>
            <a:rPr lang="en-GB" sz="1400" kern="1200" dirty="0"/>
            <a:t>`</a:t>
          </a:r>
          <a:r>
            <a:rPr lang="en-GB" sz="1400" kern="1200" dirty="0" err="1">
              <a:solidFill>
                <a:prstClr val="white"/>
              </a:solidFill>
              <a:latin typeface="Calibri Light"/>
              <a:ea typeface="+mn-ea"/>
              <a:cs typeface="+mn-cs"/>
            </a:rPr>
            <a:t>is_repeated_guest</a:t>
          </a:r>
          <a:r>
            <a:rPr lang="en-GB" sz="1400" kern="1200" dirty="0">
              <a:solidFill>
                <a:prstClr val="white"/>
              </a:solidFill>
              <a:latin typeface="Calibri Light"/>
              <a:ea typeface="+mn-ea"/>
              <a:cs typeface="+mn-cs"/>
            </a:rPr>
            <a:t>` - Whether the guest is a repeated guest (binary)- Values: 0 (not repeated guest), 1 (repeated guest)</a:t>
          </a:r>
          <a:endParaRPr lang="en-US" sz="1400" kern="1200" dirty="0">
            <a:solidFill>
              <a:prstClr val="white"/>
            </a:solidFill>
            <a:latin typeface="Calibri Light"/>
            <a:ea typeface="+mn-ea"/>
            <a:cs typeface="+mn-cs"/>
          </a:endParaRPr>
        </a:p>
      </dgm:t>
    </dgm:pt>
    <dgm:pt modelId="{AD4908AE-C241-45F0-A4CC-C29FE75B5AF6}" type="parTrans" cxnId="{874389A9-DA5A-46D7-BC2D-41CF218ED1B3}">
      <dgm:prSet/>
      <dgm:spPr/>
      <dgm:t>
        <a:bodyPr/>
        <a:lstStyle/>
        <a:p>
          <a:endParaRPr lang="en-US"/>
        </a:p>
      </dgm:t>
    </dgm:pt>
    <dgm:pt modelId="{4F851747-EE26-46DE-91BF-D6BF0C258722}" type="sibTrans" cxnId="{874389A9-DA5A-46D7-BC2D-41CF218ED1B3}">
      <dgm:prSet/>
      <dgm:spPr/>
      <dgm:t>
        <a:bodyPr/>
        <a:lstStyle/>
        <a:p>
          <a:endParaRPr lang="en-US"/>
        </a:p>
      </dgm:t>
    </dgm:pt>
    <dgm:pt modelId="{71F03262-AC60-4214-AB2C-7EF0B5825C5C}">
      <dgm:prSet custT="1"/>
      <dgm:spPr/>
      <dgm:t>
        <a:bodyPr/>
        <a:lstStyle/>
        <a:p>
          <a:r>
            <a:rPr lang="en-GB" sz="1400"/>
            <a:t>`previous_cancellations` - Number of previous booking cancellations by the guest (numerical)</a:t>
          </a:r>
          <a:endParaRPr lang="en-US" sz="1400"/>
        </a:p>
      </dgm:t>
    </dgm:pt>
    <dgm:pt modelId="{4E0DA2A3-4DD5-4896-B1D4-053A157CC13B}" type="parTrans" cxnId="{8906EB23-E1BB-4B7A-916D-726E02DBDD6A}">
      <dgm:prSet/>
      <dgm:spPr/>
      <dgm:t>
        <a:bodyPr/>
        <a:lstStyle/>
        <a:p>
          <a:endParaRPr lang="en-US"/>
        </a:p>
      </dgm:t>
    </dgm:pt>
    <dgm:pt modelId="{E3195C14-94E9-40FC-B869-77BAA8A79803}" type="sibTrans" cxnId="{8906EB23-E1BB-4B7A-916D-726E02DBDD6A}">
      <dgm:prSet/>
      <dgm:spPr/>
      <dgm:t>
        <a:bodyPr/>
        <a:lstStyle/>
        <a:p>
          <a:endParaRPr lang="en-US"/>
        </a:p>
      </dgm:t>
    </dgm:pt>
    <dgm:pt modelId="{C96EC754-F232-4C45-855D-D98D62B856E3}">
      <dgm:prSet custT="1"/>
      <dgm:spPr/>
      <dgm:t>
        <a:bodyPr/>
        <a:lstStyle/>
        <a:p>
          <a:r>
            <a:rPr lang="en-GB" sz="1400"/>
            <a:t>`previous_bookings_not_canceled` - Number of previous bookings not canceled by the guest (numerical)</a:t>
          </a:r>
          <a:endParaRPr lang="en-US" sz="1400"/>
        </a:p>
      </dgm:t>
    </dgm:pt>
    <dgm:pt modelId="{138718E0-FEA1-42BA-AB9E-DDE7B4B6457F}" type="parTrans" cxnId="{2878BDCB-2DCE-4305-8A88-5FA305EE6DDE}">
      <dgm:prSet/>
      <dgm:spPr/>
      <dgm:t>
        <a:bodyPr/>
        <a:lstStyle/>
        <a:p>
          <a:endParaRPr lang="en-US"/>
        </a:p>
      </dgm:t>
    </dgm:pt>
    <dgm:pt modelId="{92CFFE88-F87E-477E-86D6-D0F3B430D6B4}" type="sibTrans" cxnId="{2878BDCB-2DCE-4305-8A88-5FA305EE6DDE}">
      <dgm:prSet/>
      <dgm:spPr/>
      <dgm:t>
        <a:bodyPr/>
        <a:lstStyle/>
        <a:p>
          <a:endParaRPr lang="en-US"/>
        </a:p>
      </dgm:t>
    </dgm:pt>
    <dgm:pt modelId="{32F6B145-6FCB-4E12-9F40-ACC5FD36AE9A}">
      <dgm:prSet custT="1"/>
      <dgm:spPr/>
      <dgm:t>
        <a:bodyPr/>
        <a:lstStyle/>
        <a:p>
          <a:r>
            <a:rPr lang="en-GB" sz="1400"/>
            <a:t>`reserved_room_type` - Type of room reserved (categorical)</a:t>
          </a:r>
          <a:endParaRPr lang="en-US" sz="1400"/>
        </a:p>
      </dgm:t>
    </dgm:pt>
    <dgm:pt modelId="{64A1EE2F-A172-4656-A97F-31DB40D8D83C}" type="parTrans" cxnId="{DD490714-B95E-4018-AA0D-65FA11E188BE}">
      <dgm:prSet/>
      <dgm:spPr/>
      <dgm:t>
        <a:bodyPr/>
        <a:lstStyle/>
        <a:p>
          <a:endParaRPr lang="en-US"/>
        </a:p>
      </dgm:t>
    </dgm:pt>
    <dgm:pt modelId="{F81BD179-B17A-4C1F-A070-F1C3407F8AE2}" type="sibTrans" cxnId="{DD490714-B95E-4018-AA0D-65FA11E188BE}">
      <dgm:prSet/>
      <dgm:spPr/>
      <dgm:t>
        <a:bodyPr/>
        <a:lstStyle/>
        <a:p>
          <a:endParaRPr lang="en-US"/>
        </a:p>
      </dgm:t>
    </dgm:pt>
    <dgm:pt modelId="{C02B8DF7-B71F-4866-A545-8B6279DA3F32}">
      <dgm:prSet custT="1"/>
      <dgm:spPr/>
      <dgm:t>
        <a:bodyPr/>
        <a:lstStyle/>
        <a:p>
          <a:r>
            <a:rPr lang="en-GB" sz="1400"/>
            <a:t>`assigned_room_type` - Type of room assigned (categorical)</a:t>
          </a:r>
          <a:endParaRPr lang="en-US" sz="1400"/>
        </a:p>
      </dgm:t>
    </dgm:pt>
    <dgm:pt modelId="{AE22DE52-B4CE-4319-9402-3A310E4F4D85}" type="parTrans" cxnId="{0990C4D6-441F-4FF2-944F-77E474353E10}">
      <dgm:prSet/>
      <dgm:spPr/>
      <dgm:t>
        <a:bodyPr/>
        <a:lstStyle/>
        <a:p>
          <a:endParaRPr lang="en-US"/>
        </a:p>
      </dgm:t>
    </dgm:pt>
    <dgm:pt modelId="{91A9CC28-B702-4213-8BB2-D3E602AA2765}" type="sibTrans" cxnId="{0990C4D6-441F-4FF2-944F-77E474353E10}">
      <dgm:prSet/>
      <dgm:spPr/>
      <dgm:t>
        <a:bodyPr/>
        <a:lstStyle/>
        <a:p>
          <a:endParaRPr lang="en-US"/>
        </a:p>
      </dgm:t>
    </dgm:pt>
    <dgm:pt modelId="{EE9F7801-6254-4D96-8B08-B16E4B8E568C}">
      <dgm:prSet custT="1"/>
      <dgm:spPr/>
      <dgm:t>
        <a:bodyPr/>
        <a:lstStyle/>
        <a:p>
          <a:r>
            <a:rPr lang="en-GB" sz="1400"/>
            <a:t>`booking_changes` - Number of booking changes made by the guest (numerical)</a:t>
          </a:r>
          <a:endParaRPr lang="en-US" sz="1400"/>
        </a:p>
      </dgm:t>
    </dgm:pt>
    <dgm:pt modelId="{94F8C512-DD30-43F5-9F49-701CF4706D59}" type="parTrans" cxnId="{C072B130-C864-4746-AFD6-9486C5A30DCA}">
      <dgm:prSet/>
      <dgm:spPr/>
      <dgm:t>
        <a:bodyPr/>
        <a:lstStyle/>
        <a:p>
          <a:endParaRPr lang="en-US"/>
        </a:p>
      </dgm:t>
    </dgm:pt>
    <dgm:pt modelId="{5CA10DBD-CD26-4073-8F09-25CFDFBCE0CA}" type="sibTrans" cxnId="{C072B130-C864-4746-AFD6-9486C5A30DCA}">
      <dgm:prSet/>
      <dgm:spPr/>
      <dgm:t>
        <a:bodyPr/>
        <a:lstStyle/>
        <a:p>
          <a:endParaRPr lang="en-US"/>
        </a:p>
      </dgm:t>
    </dgm:pt>
    <dgm:pt modelId="{D58D98CF-DC2A-4829-AB7A-087FE02B0249}">
      <dgm:prSet custT="1"/>
      <dgm:spPr/>
      <dgm:t>
        <a:bodyPr/>
        <a:lstStyle/>
        <a:p>
          <a:r>
            <a:rPr lang="en-GB" sz="1400" dirty="0"/>
            <a:t>`</a:t>
          </a:r>
          <a:r>
            <a:rPr lang="en-GB" sz="1400" dirty="0" err="1"/>
            <a:t>deposit_type</a:t>
          </a:r>
          <a:r>
            <a:rPr lang="en-GB" sz="1400" dirty="0"/>
            <a:t>` - Type of deposit made (categorical)- Categories: No Deposit, Non-Refund, Refundable</a:t>
          </a:r>
          <a:endParaRPr lang="en-US" sz="1400" dirty="0"/>
        </a:p>
      </dgm:t>
    </dgm:pt>
    <dgm:pt modelId="{193F95EF-FBBB-4AA7-BE85-663945198585}" type="parTrans" cxnId="{86A42A70-4EBA-45C8-90D9-56D7781566D3}">
      <dgm:prSet/>
      <dgm:spPr/>
      <dgm:t>
        <a:bodyPr/>
        <a:lstStyle/>
        <a:p>
          <a:endParaRPr lang="en-US"/>
        </a:p>
      </dgm:t>
    </dgm:pt>
    <dgm:pt modelId="{BD9E9675-5504-4352-AB8F-BAEFB7F07CCC}" type="sibTrans" cxnId="{86A42A70-4EBA-45C8-90D9-56D7781566D3}">
      <dgm:prSet/>
      <dgm:spPr/>
      <dgm:t>
        <a:bodyPr/>
        <a:lstStyle/>
        <a:p>
          <a:endParaRPr lang="en-US"/>
        </a:p>
      </dgm:t>
    </dgm:pt>
    <dgm:pt modelId="{79AA1BC6-D3CA-4E8B-9363-1C1975704918}">
      <dgm:prSet custT="1"/>
      <dgm:spPr/>
      <dgm:t>
        <a:bodyPr/>
        <a:lstStyle/>
        <a:p>
          <a:r>
            <a:rPr lang="en-GB" sz="1400"/>
            <a:t>`agent` - ID of the booking agent (numerical)</a:t>
          </a:r>
          <a:endParaRPr lang="en-US" sz="1400"/>
        </a:p>
      </dgm:t>
    </dgm:pt>
    <dgm:pt modelId="{9D72A2AD-B1F4-49F0-9895-356F4573BDD9}" type="parTrans" cxnId="{ACE92823-C641-4A2E-BCD8-D006DC5CA162}">
      <dgm:prSet/>
      <dgm:spPr/>
      <dgm:t>
        <a:bodyPr/>
        <a:lstStyle/>
        <a:p>
          <a:endParaRPr lang="en-US"/>
        </a:p>
      </dgm:t>
    </dgm:pt>
    <dgm:pt modelId="{08D6D524-7643-4570-99A9-133913C72EAF}" type="sibTrans" cxnId="{ACE92823-C641-4A2E-BCD8-D006DC5CA162}">
      <dgm:prSet/>
      <dgm:spPr/>
      <dgm:t>
        <a:bodyPr/>
        <a:lstStyle/>
        <a:p>
          <a:endParaRPr lang="en-US"/>
        </a:p>
      </dgm:t>
    </dgm:pt>
    <dgm:pt modelId="{636AEF8D-60DD-4672-85AE-D34DF8088F69}">
      <dgm:prSet custT="1"/>
      <dgm:spPr/>
      <dgm:t>
        <a:bodyPr/>
        <a:lstStyle/>
        <a:p>
          <a:r>
            <a:rPr lang="en-GB" sz="1400"/>
            <a:t>`company` - ID of the company booking (numerical)</a:t>
          </a:r>
          <a:endParaRPr lang="en-US" sz="1400"/>
        </a:p>
      </dgm:t>
    </dgm:pt>
    <dgm:pt modelId="{B49224EC-84B5-451F-AE48-54473CAA42AE}" type="parTrans" cxnId="{C8081B4F-E457-45AF-819C-47E1A9C55E11}">
      <dgm:prSet/>
      <dgm:spPr/>
      <dgm:t>
        <a:bodyPr/>
        <a:lstStyle/>
        <a:p>
          <a:endParaRPr lang="en-US"/>
        </a:p>
      </dgm:t>
    </dgm:pt>
    <dgm:pt modelId="{0FFAA34D-3FF6-46B8-A680-8508BDC4CED1}" type="sibTrans" cxnId="{C8081B4F-E457-45AF-819C-47E1A9C55E11}">
      <dgm:prSet/>
      <dgm:spPr/>
      <dgm:t>
        <a:bodyPr/>
        <a:lstStyle/>
        <a:p>
          <a:endParaRPr lang="en-US"/>
        </a:p>
      </dgm:t>
    </dgm:pt>
    <dgm:pt modelId="{4B3268A2-F0A6-465F-A479-50C9280B42B0}">
      <dgm:prSet custT="1"/>
      <dgm:spPr/>
      <dgm:t>
        <a:bodyPr/>
        <a:lstStyle/>
        <a:p>
          <a:r>
            <a:rPr lang="en-GB" sz="1400"/>
            <a:t>`days_in_waiting_list` - Number of days the booking was on the waiting list (numerical)</a:t>
          </a:r>
          <a:endParaRPr lang="en-US" sz="1400"/>
        </a:p>
      </dgm:t>
    </dgm:pt>
    <dgm:pt modelId="{3DD49247-EC47-4C64-8B82-A4F1E6F713A1}" type="parTrans" cxnId="{E7CE65B7-C3A1-46FF-80E7-3D0FBE48E9DD}">
      <dgm:prSet/>
      <dgm:spPr/>
      <dgm:t>
        <a:bodyPr/>
        <a:lstStyle/>
        <a:p>
          <a:endParaRPr lang="en-US"/>
        </a:p>
      </dgm:t>
    </dgm:pt>
    <dgm:pt modelId="{D1447B4B-1D33-4169-AF25-6A03258C5E41}" type="sibTrans" cxnId="{E7CE65B7-C3A1-46FF-80E7-3D0FBE48E9DD}">
      <dgm:prSet/>
      <dgm:spPr/>
      <dgm:t>
        <a:bodyPr/>
        <a:lstStyle/>
        <a:p>
          <a:endParaRPr lang="en-US"/>
        </a:p>
      </dgm:t>
    </dgm:pt>
    <dgm:pt modelId="{FE7C77E7-6659-4883-B6F8-E340ABB4160F}">
      <dgm:prSet custT="1"/>
      <dgm:spPr/>
      <dgm:t>
        <a:bodyPr/>
        <a:lstStyle/>
        <a:p>
          <a:r>
            <a:rPr lang="en-GB" sz="1400" dirty="0"/>
            <a:t>`</a:t>
          </a:r>
          <a:r>
            <a:rPr lang="en-GB" sz="1400" dirty="0" err="1"/>
            <a:t>customer_type</a:t>
          </a:r>
          <a:r>
            <a:rPr lang="en-GB" sz="1400" dirty="0"/>
            <a:t>` - Type of customer (categorical)- Categories: Transient, Transient-Party, Contract, Group</a:t>
          </a:r>
          <a:endParaRPr lang="en-US" sz="1400" dirty="0"/>
        </a:p>
      </dgm:t>
    </dgm:pt>
    <dgm:pt modelId="{DD28F052-5B16-4490-A069-57564846F467}" type="parTrans" cxnId="{B164B08B-37A5-4DAA-A51A-05E6C7FA2BC7}">
      <dgm:prSet/>
      <dgm:spPr/>
      <dgm:t>
        <a:bodyPr/>
        <a:lstStyle/>
        <a:p>
          <a:endParaRPr lang="en-US"/>
        </a:p>
      </dgm:t>
    </dgm:pt>
    <dgm:pt modelId="{9E3DE92C-B41B-431A-8A7F-872D90ACDE89}" type="sibTrans" cxnId="{B164B08B-37A5-4DAA-A51A-05E6C7FA2BC7}">
      <dgm:prSet/>
      <dgm:spPr/>
      <dgm:t>
        <a:bodyPr/>
        <a:lstStyle/>
        <a:p>
          <a:endParaRPr lang="en-US"/>
        </a:p>
      </dgm:t>
    </dgm:pt>
    <dgm:pt modelId="{341D4486-9251-437A-8544-300867125B41}">
      <dgm:prSet custT="1"/>
      <dgm:spPr/>
      <dgm:t>
        <a:bodyPr/>
        <a:lstStyle/>
        <a:p>
          <a:r>
            <a:rPr lang="en-GB" sz="1400"/>
            <a:t>`adr` - Average Daily Rate (numerical)</a:t>
          </a:r>
          <a:endParaRPr lang="en-US" sz="1400"/>
        </a:p>
      </dgm:t>
    </dgm:pt>
    <dgm:pt modelId="{A96C1EC8-1671-4827-8A67-E011A02EA061}" type="parTrans" cxnId="{58F37BE2-4C9E-4C54-8F77-EF41858233E2}">
      <dgm:prSet/>
      <dgm:spPr/>
      <dgm:t>
        <a:bodyPr/>
        <a:lstStyle/>
        <a:p>
          <a:endParaRPr lang="en-US"/>
        </a:p>
      </dgm:t>
    </dgm:pt>
    <dgm:pt modelId="{91587101-5AD9-40E7-9106-E2F850B0271F}" type="sibTrans" cxnId="{58F37BE2-4C9E-4C54-8F77-EF41858233E2}">
      <dgm:prSet/>
      <dgm:spPr/>
      <dgm:t>
        <a:bodyPr/>
        <a:lstStyle/>
        <a:p>
          <a:endParaRPr lang="en-US"/>
        </a:p>
      </dgm:t>
    </dgm:pt>
    <dgm:pt modelId="{9E4B85A5-2977-412B-A35A-1B17FC4ABAF8}">
      <dgm:prSet custT="1"/>
      <dgm:spPr/>
      <dgm:t>
        <a:bodyPr/>
        <a:lstStyle/>
        <a:p>
          <a:r>
            <a:rPr lang="en-GB" sz="1400" dirty="0"/>
            <a:t>`</a:t>
          </a:r>
          <a:r>
            <a:rPr lang="en-GB" sz="1400" dirty="0" err="1"/>
            <a:t>required_car_parking_spaces</a:t>
          </a:r>
          <a:r>
            <a:rPr lang="en-GB" sz="1400" dirty="0"/>
            <a:t>` - Number of car parking spaces required (numerical)</a:t>
          </a:r>
          <a:endParaRPr lang="en-US" sz="1400" dirty="0"/>
        </a:p>
      </dgm:t>
    </dgm:pt>
    <dgm:pt modelId="{F6B8E213-51E6-416E-AEF6-87806067A0E1}" type="parTrans" cxnId="{A078D5B1-5D98-4381-854D-9D8724FD7D52}">
      <dgm:prSet/>
      <dgm:spPr/>
      <dgm:t>
        <a:bodyPr/>
        <a:lstStyle/>
        <a:p>
          <a:endParaRPr lang="en-US"/>
        </a:p>
      </dgm:t>
    </dgm:pt>
    <dgm:pt modelId="{27077F21-93E7-467C-9BF3-FFDDDBD7493E}" type="sibTrans" cxnId="{A078D5B1-5D98-4381-854D-9D8724FD7D52}">
      <dgm:prSet/>
      <dgm:spPr/>
      <dgm:t>
        <a:bodyPr/>
        <a:lstStyle/>
        <a:p>
          <a:endParaRPr lang="en-US"/>
        </a:p>
      </dgm:t>
    </dgm:pt>
    <dgm:pt modelId="{86F79A59-8C6F-4F4C-A21D-89FE2008FED5}">
      <dgm:prSet custT="1"/>
      <dgm:spPr/>
      <dgm:t>
        <a:bodyPr/>
        <a:lstStyle/>
        <a:p>
          <a:r>
            <a:rPr lang="en-GB" sz="1400"/>
            <a:t>`total_of_special_requests` - Total number of special requests made by the guest (numerical)</a:t>
          </a:r>
          <a:endParaRPr lang="en-US" sz="1400"/>
        </a:p>
      </dgm:t>
    </dgm:pt>
    <dgm:pt modelId="{6FE4D1C3-AE8F-4134-BF38-08E3D9075250}" type="parTrans" cxnId="{6C81EA05-10EE-477C-95C5-E3D534421FD2}">
      <dgm:prSet/>
      <dgm:spPr/>
      <dgm:t>
        <a:bodyPr/>
        <a:lstStyle/>
        <a:p>
          <a:endParaRPr lang="en-US"/>
        </a:p>
      </dgm:t>
    </dgm:pt>
    <dgm:pt modelId="{C4D0A153-0049-45B3-83DB-F7FCDA26DF8E}" type="sibTrans" cxnId="{6C81EA05-10EE-477C-95C5-E3D534421FD2}">
      <dgm:prSet/>
      <dgm:spPr/>
      <dgm:t>
        <a:bodyPr/>
        <a:lstStyle/>
        <a:p>
          <a:endParaRPr lang="en-US"/>
        </a:p>
      </dgm:t>
    </dgm:pt>
    <dgm:pt modelId="{799754B5-896E-4F92-AB2E-F388FE47D69E}">
      <dgm:prSet custT="1"/>
      <dgm:spPr/>
      <dgm:t>
        <a:bodyPr/>
        <a:lstStyle/>
        <a:p>
          <a:r>
            <a:rPr lang="en-GB" sz="1400" dirty="0"/>
            <a:t>`</a:t>
          </a:r>
          <a:r>
            <a:rPr lang="en-GB" sz="1400" dirty="0" err="1"/>
            <a:t>reservation_status</a:t>
          </a:r>
          <a:r>
            <a:rPr lang="en-GB" sz="1400" dirty="0"/>
            <a:t>` - Reservation last status (categorical)- Categories: </a:t>
          </a:r>
          <a:r>
            <a:rPr lang="en-GB" sz="1400" dirty="0" err="1"/>
            <a:t>Canceled</a:t>
          </a:r>
          <a:r>
            <a:rPr lang="en-GB" sz="1400" dirty="0"/>
            <a:t>, Check-Out, No-Show</a:t>
          </a:r>
          <a:endParaRPr lang="en-US" sz="1400" dirty="0"/>
        </a:p>
      </dgm:t>
    </dgm:pt>
    <dgm:pt modelId="{E3A3A921-4C9E-46C2-BFED-7A01EAA00ED9}" type="parTrans" cxnId="{2CE0892E-DEFF-456B-AC30-5AE73D52E71E}">
      <dgm:prSet/>
      <dgm:spPr/>
      <dgm:t>
        <a:bodyPr/>
        <a:lstStyle/>
        <a:p>
          <a:endParaRPr lang="en-US"/>
        </a:p>
      </dgm:t>
    </dgm:pt>
    <dgm:pt modelId="{CD1BD3F6-5868-482B-A279-F44B0CE74667}" type="sibTrans" cxnId="{2CE0892E-DEFF-456B-AC30-5AE73D52E71E}">
      <dgm:prSet/>
      <dgm:spPr/>
      <dgm:t>
        <a:bodyPr/>
        <a:lstStyle/>
        <a:p>
          <a:endParaRPr lang="en-US"/>
        </a:p>
      </dgm:t>
    </dgm:pt>
    <dgm:pt modelId="{7C31F0EC-AE14-4C9D-9589-5B5C4E5D405F}">
      <dgm:prSet custT="1"/>
      <dgm:spPr/>
      <dgm:t>
        <a:bodyPr/>
        <a:lstStyle/>
        <a:p>
          <a:r>
            <a:rPr lang="en-GB" sz="1400" dirty="0"/>
            <a:t>`</a:t>
          </a:r>
          <a:r>
            <a:rPr lang="en-GB" sz="1400" dirty="0" err="1"/>
            <a:t>reservation_status_date</a:t>
          </a:r>
          <a:r>
            <a:rPr lang="en-GB" sz="1400" dirty="0"/>
            <a:t>` - Date at which the reservation status was recorded (datetime)</a:t>
          </a:r>
          <a:endParaRPr lang="en-US" sz="1400" dirty="0"/>
        </a:p>
      </dgm:t>
    </dgm:pt>
    <dgm:pt modelId="{69293DFA-F47B-4889-B78D-96C546DD2C80}" type="parTrans" cxnId="{D3BDE59A-8CCB-4E08-8E6B-9CDC0EDEF47B}">
      <dgm:prSet/>
      <dgm:spPr/>
      <dgm:t>
        <a:bodyPr/>
        <a:lstStyle/>
        <a:p>
          <a:endParaRPr lang="en-US"/>
        </a:p>
      </dgm:t>
    </dgm:pt>
    <dgm:pt modelId="{7988A232-B367-4C15-8BD2-C3FCD8025CD5}" type="sibTrans" cxnId="{D3BDE59A-8CCB-4E08-8E6B-9CDC0EDEF47B}">
      <dgm:prSet/>
      <dgm:spPr/>
      <dgm:t>
        <a:bodyPr/>
        <a:lstStyle/>
        <a:p>
          <a:endParaRPr lang="en-US"/>
        </a:p>
      </dgm:t>
    </dgm:pt>
    <dgm:pt modelId="{AAD84091-C1D7-477A-93EC-B01DE9A722CF}" type="pres">
      <dgm:prSet presAssocID="{E1D7888D-7803-46C1-A34F-4DD55E6B72E5}" presName="diagram" presStyleCnt="0">
        <dgm:presLayoutVars>
          <dgm:dir/>
          <dgm:resizeHandles val="exact"/>
        </dgm:presLayoutVars>
      </dgm:prSet>
      <dgm:spPr/>
    </dgm:pt>
    <dgm:pt modelId="{3D692A44-7CC4-4FE0-8820-FD20CFDE6B25}" type="pres">
      <dgm:prSet presAssocID="{77E94D20-03A2-4310-9A8B-30EF27A211CE}" presName="node" presStyleLbl="node1" presStyleIdx="0" presStyleCnt="17">
        <dgm:presLayoutVars>
          <dgm:bulletEnabled val="1"/>
        </dgm:presLayoutVars>
      </dgm:prSet>
      <dgm:spPr/>
    </dgm:pt>
    <dgm:pt modelId="{45C815D3-B5EA-4534-A82C-4052EA7559A7}" type="pres">
      <dgm:prSet presAssocID="{49462915-2976-4173-8F1D-0ADC51383A91}" presName="sibTrans" presStyleCnt="0"/>
      <dgm:spPr/>
    </dgm:pt>
    <dgm:pt modelId="{AE699820-73BB-4227-8A0D-8C21F760600F}" type="pres">
      <dgm:prSet presAssocID="{5F6B50CB-BF84-4D0D-877D-4DF1C4FC5866}" presName="node" presStyleLbl="node1" presStyleIdx="1" presStyleCnt="17" custLinFactNeighborX="-983" custLinFactNeighborY="-3277">
        <dgm:presLayoutVars>
          <dgm:bulletEnabled val="1"/>
        </dgm:presLayoutVars>
      </dgm:prSet>
      <dgm:spPr/>
    </dgm:pt>
    <dgm:pt modelId="{80519D34-F134-431B-8383-003BFC72943E}" type="pres">
      <dgm:prSet presAssocID="{4F851747-EE26-46DE-91BF-D6BF0C258722}" presName="sibTrans" presStyleCnt="0"/>
      <dgm:spPr/>
    </dgm:pt>
    <dgm:pt modelId="{015C7CF8-374D-471D-935F-F53742D499C0}" type="pres">
      <dgm:prSet presAssocID="{71F03262-AC60-4214-AB2C-7EF0B5825C5C}" presName="node" presStyleLbl="node1" presStyleIdx="2" presStyleCnt="17">
        <dgm:presLayoutVars>
          <dgm:bulletEnabled val="1"/>
        </dgm:presLayoutVars>
      </dgm:prSet>
      <dgm:spPr/>
    </dgm:pt>
    <dgm:pt modelId="{A6ABCDBE-6008-4CF4-9206-34C42B1EE19F}" type="pres">
      <dgm:prSet presAssocID="{E3195C14-94E9-40FC-B869-77BAA8A79803}" presName="sibTrans" presStyleCnt="0"/>
      <dgm:spPr/>
    </dgm:pt>
    <dgm:pt modelId="{44C607D5-979B-4FCB-AB84-240D1CBFB7FC}" type="pres">
      <dgm:prSet presAssocID="{C96EC754-F232-4C45-855D-D98D62B856E3}" presName="node" presStyleLbl="node1" presStyleIdx="3" presStyleCnt="17">
        <dgm:presLayoutVars>
          <dgm:bulletEnabled val="1"/>
        </dgm:presLayoutVars>
      </dgm:prSet>
      <dgm:spPr/>
    </dgm:pt>
    <dgm:pt modelId="{01BA7E2D-C576-4BD3-96D4-1303A513EE7F}" type="pres">
      <dgm:prSet presAssocID="{92CFFE88-F87E-477E-86D6-D0F3B430D6B4}" presName="sibTrans" presStyleCnt="0"/>
      <dgm:spPr/>
    </dgm:pt>
    <dgm:pt modelId="{47E869D5-D3C4-443B-AF51-A96A04FF6619}" type="pres">
      <dgm:prSet presAssocID="{32F6B145-6FCB-4E12-9F40-ACC5FD36AE9A}" presName="node" presStyleLbl="node1" presStyleIdx="4" presStyleCnt="17">
        <dgm:presLayoutVars>
          <dgm:bulletEnabled val="1"/>
        </dgm:presLayoutVars>
      </dgm:prSet>
      <dgm:spPr/>
    </dgm:pt>
    <dgm:pt modelId="{03E022F5-A516-4A15-B957-C690AA585BC3}" type="pres">
      <dgm:prSet presAssocID="{F81BD179-B17A-4C1F-A070-F1C3407F8AE2}" presName="sibTrans" presStyleCnt="0"/>
      <dgm:spPr/>
    </dgm:pt>
    <dgm:pt modelId="{056B5CCD-CE13-45C7-8451-76B488DB4138}" type="pres">
      <dgm:prSet presAssocID="{C02B8DF7-B71F-4866-A545-8B6279DA3F32}" presName="node" presStyleLbl="node1" presStyleIdx="5" presStyleCnt="17">
        <dgm:presLayoutVars>
          <dgm:bulletEnabled val="1"/>
        </dgm:presLayoutVars>
      </dgm:prSet>
      <dgm:spPr/>
    </dgm:pt>
    <dgm:pt modelId="{F5BB9524-42B9-4863-8E80-7703F5E82B8F}" type="pres">
      <dgm:prSet presAssocID="{91A9CC28-B702-4213-8BB2-D3E602AA2765}" presName="sibTrans" presStyleCnt="0"/>
      <dgm:spPr/>
    </dgm:pt>
    <dgm:pt modelId="{2A01EBE3-9D3D-4923-BB28-C621280E7469}" type="pres">
      <dgm:prSet presAssocID="{EE9F7801-6254-4D96-8B08-B16E4B8E568C}" presName="node" presStyleLbl="node1" presStyleIdx="6" presStyleCnt="17">
        <dgm:presLayoutVars>
          <dgm:bulletEnabled val="1"/>
        </dgm:presLayoutVars>
      </dgm:prSet>
      <dgm:spPr/>
    </dgm:pt>
    <dgm:pt modelId="{326D0FFD-9131-483A-94B8-C6B62917846D}" type="pres">
      <dgm:prSet presAssocID="{5CA10DBD-CD26-4073-8F09-25CFDFBCE0CA}" presName="sibTrans" presStyleCnt="0"/>
      <dgm:spPr/>
    </dgm:pt>
    <dgm:pt modelId="{5E5A2775-DC17-475D-BEDF-66CBFD165B4F}" type="pres">
      <dgm:prSet presAssocID="{D58D98CF-DC2A-4829-AB7A-087FE02B0249}" presName="node" presStyleLbl="node1" presStyleIdx="7" presStyleCnt="17">
        <dgm:presLayoutVars>
          <dgm:bulletEnabled val="1"/>
        </dgm:presLayoutVars>
      </dgm:prSet>
      <dgm:spPr/>
    </dgm:pt>
    <dgm:pt modelId="{7BCD319D-CAFA-42E3-8F77-7D0DDCF36345}" type="pres">
      <dgm:prSet presAssocID="{BD9E9675-5504-4352-AB8F-BAEFB7F07CCC}" presName="sibTrans" presStyleCnt="0"/>
      <dgm:spPr/>
    </dgm:pt>
    <dgm:pt modelId="{3DC7CE9E-754C-4594-AF43-C3A877CA89A0}" type="pres">
      <dgm:prSet presAssocID="{79AA1BC6-D3CA-4E8B-9363-1C1975704918}" presName="node" presStyleLbl="node1" presStyleIdx="8" presStyleCnt="17">
        <dgm:presLayoutVars>
          <dgm:bulletEnabled val="1"/>
        </dgm:presLayoutVars>
      </dgm:prSet>
      <dgm:spPr/>
    </dgm:pt>
    <dgm:pt modelId="{B4D250CD-890D-4135-9E33-3224CC274F42}" type="pres">
      <dgm:prSet presAssocID="{08D6D524-7643-4570-99A9-133913C72EAF}" presName="sibTrans" presStyleCnt="0"/>
      <dgm:spPr/>
    </dgm:pt>
    <dgm:pt modelId="{13B3CD48-46B5-427D-A21B-88D450A3ED2D}" type="pres">
      <dgm:prSet presAssocID="{636AEF8D-60DD-4672-85AE-D34DF8088F69}" presName="node" presStyleLbl="node1" presStyleIdx="9" presStyleCnt="17">
        <dgm:presLayoutVars>
          <dgm:bulletEnabled val="1"/>
        </dgm:presLayoutVars>
      </dgm:prSet>
      <dgm:spPr/>
    </dgm:pt>
    <dgm:pt modelId="{EC0C8C11-75C5-40CA-8DE3-0EE9D48E8FBF}" type="pres">
      <dgm:prSet presAssocID="{0FFAA34D-3FF6-46B8-A680-8508BDC4CED1}" presName="sibTrans" presStyleCnt="0"/>
      <dgm:spPr/>
    </dgm:pt>
    <dgm:pt modelId="{77377DF0-FE6B-4BB7-8FEA-195EB852CF7B}" type="pres">
      <dgm:prSet presAssocID="{4B3268A2-F0A6-465F-A479-50C9280B42B0}" presName="node" presStyleLbl="node1" presStyleIdx="10" presStyleCnt="17">
        <dgm:presLayoutVars>
          <dgm:bulletEnabled val="1"/>
        </dgm:presLayoutVars>
      </dgm:prSet>
      <dgm:spPr/>
    </dgm:pt>
    <dgm:pt modelId="{F0B71455-70DA-4CE1-9B74-F85B5F5F8F5B}" type="pres">
      <dgm:prSet presAssocID="{D1447B4B-1D33-4169-AF25-6A03258C5E41}" presName="sibTrans" presStyleCnt="0"/>
      <dgm:spPr/>
    </dgm:pt>
    <dgm:pt modelId="{1B6452DF-4550-4B55-8213-F415CBB16B09}" type="pres">
      <dgm:prSet presAssocID="{FE7C77E7-6659-4883-B6F8-E340ABB4160F}" presName="node" presStyleLbl="node1" presStyleIdx="11" presStyleCnt="17">
        <dgm:presLayoutVars>
          <dgm:bulletEnabled val="1"/>
        </dgm:presLayoutVars>
      </dgm:prSet>
      <dgm:spPr/>
    </dgm:pt>
    <dgm:pt modelId="{88E79719-F98F-44F4-9713-B6A6E324D354}" type="pres">
      <dgm:prSet presAssocID="{9E3DE92C-B41B-431A-8A7F-872D90ACDE89}" presName="sibTrans" presStyleCnt="0"/>
      <dgm:spPr/>
    </dgm:pt>
    <dgm:pt modelId="{5961F797-3572-4121-86D8-12F8220297B3}" type="pres">
      <dgm:prSet presAssocID="{341D4486-9251-437A-8544-300867125B41}" presName="node" presStyleLbl="node1" presStyleIdx="12" presStyleCnt="17">
        <dgm:presLayoutVars>
          <dgm:bulletEnabled val="1"/>
        </dgm:presLayoutVars>
      </dgm:prSet>
      <dgm:spPr/>
    </dgm:pt>
    <dgm:pt modelId="{1EE29DF2-DFF4-4236-8AD6-30BD1A9E6A9F}" type="pres">
      <dgm:prSet presAssocID="{91587101-5AD9-40E7-9106-E2F850B0271F}" presName="sibTrans" presStyleCnt="0"/>
      <dgm:spPr/>
    </dgm:pt>
    <dgm:pt modelId="{58C17F61-C1E2-4443-B958-BC65B4A3AA4F}" type="pres">
      <dgm:prSet presAssocID="{9E4B85A5-2977-412B-A35A-1B17FC4ABAF8}" presName="node" presStyleLbl="node1" presStyleIdx="13" presStyleCnt="17">
        <dgm:presLayoutVars>
          <dgm:bulletEnabled val="1"/>
        </dgm:presLayoutVars>
      </dgm:prSet>
      <dgm:spPr/>
    </dgm:pt>
    <dgm:pt modelId="{B50B3CB9-97CA-4CF6-8DE7-1E081D8D8B9F}" type="pres">
      <dgm:prSet presAssocID="{27077F21-93E7-467C-9BF3-FFDDDBD7493E}" presName="sibTrans" presStyleCnt="0"/>
      <dgm:spPr/>
    </dgm:pt>
    <dgm:pt modelId="{D59DA452-42A3-4F59-B6B6-4C14DE0B51BE}" type="pres">
      <dgm:prSet presAssocID="{86F79A59-8C6F-4F4C-A21D-89FE2008FED5}" presName="node" presStyleLbl="node1" presStyleIdx="14" presStyleCnt="17">
        <dgm:presLayoutVars>
          <dgm:bulletEnabled val="1"/>
        </dgm:presLayoutVars>
      </dgm:prSet>
      <dgm:spPr/>
    </dgm:pt>
    <dgm:pt modelId="{BFFDDE5C-C081-46A2-96E4-89F6B5885542}" type="pres">
      <dgm:prSet presAssocID="{C4D0A153-0049-45B3-83DB-F7FCDA26DF8E}" presName="sibTrans" presStyleCnt="0"/>
      <dgm:spPr/>
    </dgm:pt>
    <dgm:pt modelId="{4A5F8BB6-B1D9-4D75-81FB-A3E4B4CD3A43}" type="pres">
      <dgm:prSet presAssocID="{799754B5-896E-4F92-AB2E-F388FE47D69E}" presName="node" presStyleLbl="node1" presStyleIdx="15" presStyleCnt="17">
        <dgm:presLayoutVars>
          <dgm:bulletEnabled val="1"/>
        </dgm:presLayoutVars>
      </dgm:prSet>
      <dgm:spPr/>
    </dgm:pt>
    <dgm:pt modelId="{8D59DC37-6BBD-4DB5-91B4-45C85121B284}" type="pres">
      <dgm:prSet presAssocID="{CD1BD3F6-5868-482B-A279-F44B0CE74667}" presName="sibTrans" presStyleCnt="0"/>
      <dgm:spPr/>
    </dgm:pt>
    <dgm:pt modelId="{D83A6B61-D354-4C7F-9B2E-966B8EE1D5E8}" type="pres">
      <dgm:prSet presAssocID="{7C31F0EC-AE14-4C9D-9589-5B5C4E5D405F}" presName="node" presStyleLbl="node1" presStyleIdx="16" presStyleCnt="17">
        <dgm:presLayoutVars>
          <dgm:bulletEnabled val="1"/>
        </dgm:presLayoutVars>
      </dgm:prSet>
      <dgm:spPr/>
    </dgm:pt>
  </dgm:ptLst>
  <dgm:cxnLst>
    <dgm:cxn modelId="{6C81EA05-10EE-477C-95C5-E3D534421FD2}" srcId="{E1D7888D-7803-46C1-A34F-4DD55E6B72E5}" destId="{86F79A59-8C6F-4F4C-A21D-89FE2008FED5}" srcOrd="14" destOrd="0" parTransId="{6FE4D1C3-AE8F-4134-BF38-08E3D9075250}" sibTransId="{C4D0A153-0049-45B3-83DB-F7FCDA26DF8E}"/>
    <dgm:cxn modelId="{C6C31512-984A-4438-937C-3DB56A21D992}" type="presOf" srcId="{32F6B145-6FCB-4E12-9F40-ACC5FD36AE9A}" destId="{47E869D5-D3C4-443B-AF51-A96A04FF6619}" srcOrd="0" destOrd="0" presId="urn:microsoft.com/office/officeart/2005/8/layout/default"/>
    <dgm:cxn modelId="{DD490714-B95E-4018-AA0D-65FA11E188BE}" srcId="{E1D7888D-7803-46C1-A34F-4DD55E6B72E5}" destId="{32F6B145-6FCB-4E12-9F40-ACC5FD36AE9A}" srcOrd="4" destOrd="0" parTransId="{64A1EE2F-A172-4656-A97F-31DB40D8D83C}" sibTransId="{F81BD179-B17A-4C1F-A070-F1C3407F8AE2}"/>
    <dgm:cxn modelId="{ACE92823-C641-4A2E-BCD8-D006DC5CA162}" srcId="{E1D7888D-7803-46C1-A34F-4DD55E6B72E5}" destId="{79AA1BC6-D3CA-4E8B-9363-1C1975704918}" srcOrd="8" destOrd="0" parTransId="{9D72A2AD-B1F4-49F0-9895-356F4573BDD9}" sibTransId="{08D6D524-7643-4570-99A9-133913C72EAF}"/>
    <dgm:cxn modelId="{8906EB23-E1BB-4B7A-916D-726E02DBDD6A}" srcId="{E1D7888D-7803-46C1-A34F-4DD55E6B72E5}" destId="{71F03262-AC60-4214-AB2C-7EF0B5825C5C}" srcOrd="2" destOrd="0" parTransId="{4E0DA2A3-4DD5-4896-B1D4-053A157CC13B}" sibTransId="{E3195C14-94E9-40FC-B869-77BAA8A79803}"/>
    <dgm:cxn modelId="{2CE0892E-DEFF-456B-AC30-5AE73D52E71E}" srcId="{E1D7888D-7803-46C1-A34F-4DD55E6B72E5}" destId="{799754B5-896E-4F92-AB2E-F388FE47D69E}" srcOrd="15" destOrd="0" parTransId="{E3A3A921-4C9E-46C2-BFED-7A01EAA00ED9}" sibTransId="{CD1BD3F6-5868-482B-A279-F44B0CE74667}"/>
    <dgm:cxn modelId="{C072B130-C864-4746-AFD6-9486C5A30DCA}" srcId="{E1D7888D-7803-46C1-A34F-4DD55E6B72E5}" destId="{EE9F7801-6254-4D96-8B08-B16E4B8E568C}" srcOrd="6" destOrd="0" parTransId="{94F8C512-DD30-43F5-9F49-701CF4706D59}" sibTransId="{5CA10DBD-CD26-4073-8F09-25CFDFBCE0CA}"/>
    <dgm:cxn modelId="{CBF33F34-64CF-4A8A-8F99-C6FC48F6557C}" type="presOf" srcId="{C96EC754-F232-4C45-855D-D98D62B856E3}" destId="{44C607D5-979B-4FCB-AB84-240D1CBFB7FC}" srcOrd="0" destOrd="0" presId="urn:microsoft.com/office/officeart/2005/8/layout/default"/>
    <dgm:cxn modelId="{E4B56335-5AFD-4D4A-8DB1-E12A7F539F68}" type="presOf" srcId="{9E4B85A5-2977-412B-A35A-1B17FC4ABAF8}" destId="{58C17F61-C1E2-4443-B958-BC65B4A3AA4F}" srcOrd="0" destOrd="0" presId="urn:microsoft.com/office/officeart/2005/8/layout/default"/>
    <dgm:cxn modelId="{16284B3F-7AF4-461E-8537-E9284C610822}" type="presOf" srcId="{341D4486-9251-437A-8544-300867125B41}" destId="{5961F797-3572-4121-86D8-12F8220297B3}" srcOrd="0" destOrd="0" presId="urn:microsoft.com/office/officeart/2005/8/layout/default"/>
    <dgm:cxn modelId="{9702CE62-7AD4-4A93-889C-CAB817C3051C}" type="presOf" srcId="{C02B8DF7-B71F-4866-A545-8B6279DA3F32}" destId="{056B5CCD-CE13-45C7-8451-76B488DB4138}" srcOrd="0" destOrd="0" presId="urn:microsoft.com/office/officeart/2005/8/layout/default"/>
    <dgm:cxn modelId="{02F5D543-5282-441A-A752-8AC38F47828F}" type="presOf" srcId="{79AA1BC6-D3CA-4E8B-9363-1C1975704918}" destId="{3DC7CE9E-754C-4594-AF43-C3A877CA89A0}" srcOrd="0" destOrd="0" presId="urn:microsoft.com/office/officeart/2005/8/layout/default"/>
    <dgm:cxn modelId="{F7A14B44-6BAD-4C9F-B226-AD10A2036B32}" srcId="{E1D7888D-7803-46C1-A34F-4DD55E6B72E5}" destId="{77E94D20-03A2-4310-9A8B-30EF27A211CE}" srcOrd="0" destOrd="0" parTransId="{A073BAF9-7776-4130-A0C0-59B4890F83A0}" sibTransId="{49462915-2976-4173-8F1D-0ADC51383A91}"/>
    <dgm:cxn modelId="{7069F766-17D5-4312-BE23-F6F64E2678D3}" type="presOf" srcId="{E1D7888D-7803-46C1-A34F-4DD55E6B72E5}" destId="{AAD84091-C1D7-477A-93EC-B01DE9A722CF}" srcOrd="0" destOrd="0" presId="urn:microsoft.com/office/officeart/2005/8/layout/default"/>
    <dgm:cxn modelId="{305F8969-0A71-4EC3-A949-521E47EA77F9}" type="presOf" srcId="{636AEF8D-60DD-4672-85AE-D34DF8088F69}" destId="{13B3CD48-46B5-427D-A21B-88D450A3ED2D}" srcOrd="0" destOrd="0" presId="urn:microsoft.com/office/officeart/2005/8/layout/default"/>
    <dgm:cxn modelId="{C8081B4F-E457-45AF-819C-47E1A9C55E11}" srcId="{E1D7888D-7803-46C1-A34F-4DD55E6B72E5}" destId="{636AEF8D-60DD-4672-85AE-D34DF8088F69}" srcOrd="9" destOrd="0" parTransId="{B49224EC-84B5-451F-AE48-54473CAA42AE}" sibTransId="{0FFAA34D-3FF6-46B8-A680-8508BDC4CED1}"/>
    <dgm:cxn modelId="{86A42A70-4EBA-45C8-90D9-56D7781566D3}" srcId="{E1D7888D-7803-46C1-A34F-4DD55E6B72E5}" destId="{D58D98CF-DC2A-4829-AB7A-087FE02B0249}" srcOrd="7" destOrd="0" parTransId="{193F95EF-FBBB-4AA7-BE85-663945198585}" sibTransId="{BD9E9675-5504-4352-AB8F-BAEFB7F07CCC}"/>
    <dgm:cxn modelId="{EF4D5D87-9AF4-48C7-A8A3-C40C96264B23}" type="presOf" srcId="{EE9F7801-6254-4D96-8B08-B16E4B8E568C}" destId="{2A01EBE3-9D3D-4923-BB28-C621280E7469}" srcOrd="0" destOrd="0" presId="urn:microsoft.com/office/officeart/2005/8/layout/default"/>
    <dgm:cxn modelId="{78CD5288-3B5E-49DB-9554-3C711A18A9F9}" type="presOf" srcId="{5F6B50CB-BF84-4D0D-877D-4DF1C4FC5866}" destId="{AE699820-73BB-4227-8A0D-8C21F760600F}" srcOrd="0" destOrd="0" presId="urn:microsoft.com/office/officeart/2005/8/layout/default"/>
    <dgm:cxn modelId="{B164B08B-37A5-4DAA-A51A-05E6C7FA2BC7}" srcId="{E1D7888D-7803-46C1-A34F-4DD55E6B72E5}" destId="{FE7C77E7-6659-4883-B6F8-E340ABB4160F}" srcOrd="11" destOrd="0" parTransId="{DD28F052-5B16-4490-A069-57564846F467}" sibTransId="{9E3DE92C-B41B-431A-8A7F-872D90ACDE89}"/>
    <dgm:cxn modelId="{D3BDE59A-8CCB-4E08-8E6B-9CDC0EDEF47B}" srcId="{E1D7888D-7803-46C1-A34F-4DD55E6B72E5}" destId="{7C31F0EC-AE14-4C9D-9589-5B5C4E5D405F}" srcOrd="16" destOrd="0" parTransId="{69293DFA-F47B-4889-B78D-96C546DD2C80}" sibTransId="{7988A232-B367-4C15-8BD2-C3FCD8025CD5}"/>
    <dgm:cxn modelId="{874389A9-DA5A-46D7-BC2D-41CF218ED1B3}" srcId="{E1D7888D-7803-46C1-A34F-4DD55E6B72E5}" destId="{5F6B50CB-BF84-4D0D-877D-4DF1C4FC5866}" srcOrd="1" destOrd="0" parTransId="{AD4908AE-C241-45F0-A4CC-C29FE75B5AF6}" sibTransId="{4F851747-EE26-46DE-91BF-D6BF0C258722}"/>
    <dgm:cxn modelId="{59C2B3AA-682A-4490-BB6D-F6FE015D6D0B}" type="presOf" srcId="{71F03262-AC60-4214-AB2C-7EF0B5825C5C}" destId="{015C7CF8-374D-471D-935F-F53742D499C0}" srcOrd="0" destOrd="0" presId="urn:microsoft.com/office/officeart/2005/8/layout/default"/>
    <dgm:cxn modelId="{87CDC8AE-83CF-491B-B292-3DE057227E7E}" type="presOf" srcId="{FE7C77E7-6659-4883-B6F8-E340ABB4160F}" destId="{1B6452DF-4550-4B55-8213-F415CBB16B09}" srcOrd="0" destOrd="0" presId="urn:microsoft.com/office/officeart/2005/8/layout/default"/>
    <dgm:cxn modelId="{A078D5B1-5D98-4381-854D-9D8724FD7D52}" srcId="{E1D7888D-7803-46C1-A34F-4DD55E6B72E5}" destId="{9E4B85A5-2977-412B-A35A-1B17FC4ABAF8}" srcOrd="13" destOrd="0" parTransId="{F6B8E213-51E6-416E-AEF6-87806067A0E1}" sibTransId="{27077F21-93E7-467C-9BF3-FFDDDBD7493E}"/>
    <dgm:cxn modelId="{E7CE65B7-C3A1-46FF-80E7-3D0FBE48E9DD}" srcId="{E1D7888D-7803-46C1-A34F-4DD55E6B72E5}" destId="{4B3268A2-F0A6-465F-A479-50C9280B42B0}" srcOrd="10" destOrd="0" parTransId="{3DD49247-EC47-4C64-8B82-A4F1E6F713A1}" sibTransId="{D1447B4B-1D33-4169-AF25-6A03258C5E41}"/>
    <dgm:cxn modelId="{8E401EBC-DF1E-456B-B0D8-DF7E5BA565EE}" type="presOf" srcId="{4B3268A2-F0A6-465F-A479-50C9280B42B0}" destId="{77377DF0-FE6B-4BB7-8FEA-195EB852CF7B}" srcOrd="0" destOrd="0" presId="urn:microsoft.com/office/officeart/2005/8/layout/default"/>
    <dgm:cxn modelId="{04A63AC0-146A-41A7-B9BF-8F4132D54204}" type="presOf" srcId="{D58D98CF-DC2A-4829-AB7A-087FE02B0249}" destId="{5E5A2775-DC17-475D-BEDF-66CBFD165B4F}" srcOrd="0" destOrd="0" presId="urn:microsoft.com/office/officeart/2005/8/layout/default"/>
    <dgm:cxn modelId="{C69ABEC3-3B86-42CB-9F98-F7C9B4F53349}" type="presOf" srcId="{86F79A59-8C6F-4F4C-A21D-89FE2008FED5}" destId="{D59DA452-42A3-4F59-B6B6-4C14DE0B51BE}" srcOrd="0" destOrd="0" presId="urn:microsoft.com/office/officeart/2005/8/layout/default"/>
    <dgm:cxn modelId="{2878BDCB-2DCE-4305-8A88-5FA305EE6DDE}" srcId="{E1D7888D-7803-46C1-A34F-4DD55E6B72E5}" destId="{C96EC754-F232-4C45-855D-D98D62B856E3}" srcOrd="3" destOrd="0" parTransId="{138718E0-FEA1-42BA-AB9E-DDE7B4B6457F}" sibTransId="{92CFFE88-F87E-477E-86D6-D0F3B430D6B4}"/>
    <dgm:cxn modelId="{0990C4D6-441F-4FF2-944F-77E474353E10}" srcId="{E1D7888D-7803-46C1-A34F-4DD55E6B72E5}" destId="{C02B8DF7-B71F-4866-A545-8B6279DA3F32}" srcOrd="5" destOrd="0" parTransId="{AE22DE52-B4CE-4319-9402-3A310E4F4D85}" sibTransId="{91A9CC28-B702-4213-8BB2-D3E602AA2765}"/>
    <dgm:cxn modelId="{3E8509E0-B8B3-4C91-94CD-8D0CDDAE7BBE}" type="presOf" srcId="{77E94D20-03A2-4310-9A8B-30EF27A211CE}" destId="{3D692A44-7CC4-4FE0-8820-FD20CFDE6B25}" srcOrd="0" destOrd="0" presId="urn:microsoft.com/office/officeart/2005/8/layout/default"/>
    <dgm:cxn modelId="{58F37BE2-4C9E-4C54-8F77-EF41858233E2}" srcId="{E1D7888D-7803-46C1-A34F-4DD55E6B72E5}" destId="{341D4486-9251-437A-8544-300867125B41}" srcOrd="12" destOrd="0" parTransId="{A96C1EC8-1671-4827-8A67-E011A02EA061}" sibTransId="{91587101-5AD9-40E7-9106-E2F850B0271F}"/>
    <dgm:cxn modelId="{4BB68EEC-088D-404F-A5F5-7BDFA2FD0B67}" type="presOf" srcId="{7C31F0EC-AE14-4C9D-9589-5B5C4E5D405F}" destId="{D83A6B61-D354-4C7F-9B2E-966B8EE1D5E8}" srcOrd="0" destOrd="0" presId="urn:microsoft.com/office/officeart/2005/8/layout/default"/>
    <dgm:cxn modelId="{4050AEEE-D2F4-4D9B-BD71-87830FCDAE2A}" type="presOf" srcId="{799754B5-896E-4F92-AB2E-F388FE47D69E}" destId="{4A5F8BB6-B1D9-4D75-81FB-A3E4B4CD3A43}" srcOrd="0" destOrd="0" presId="urn:microsoft.com/office/officeart/2005/8/layout/default"/>
    <dgm:cxn modelId="{814D2E4D-2FFE-4414-903C-D5DB0A481E0B}" type="presParOf" srcId="{AAD84091-C1D7-477A-93EC-B01DE9A722CF}" destId="{3D692A44-7CC4-4FE0-8820-FD20CFDE6B25}" srcOrd="0" destOrd="0" presId="urn:microsoft.com/office/officeart/2005/8/layout/default"/>
    <dgm:cxn modelId="{80ECE992-BA52-4009-9A3A-0D839D79C29E}" type="presParOf" srcId="{AAD84091-C1D7-477A-93EC-B01DE9A722CF}" destId="{45C815D3-B5EA-4534-A82C-4052EA7559A7}" srcOrd="1" destOrd="0" presId="urn:microsoft.com/office/officeart/2005/8/layout/default"/>
    <dgm:cxn modelId="{C54F167E-3210-44CA-B168-C89E211ADC57}" type="presParOf" srcId="{AAD84091-C1D7-477A-93EC-B01DE9A722CF}" destId="{AE699820-73BB-4227-8A0D-8C21F760600F}" srcOrd="2" destOrd="0" presId="urn:microsoft.com/office/officeart/2005/8/layout/default"/>
    <dgm:cxn modelId="{7CD2C934-AD86-4968-A752-91E955FDE456}" type="presParOf" srcId="{AAD84091-C1D7-477A-93EC-B01DE9A722CF}" destId="{80519D34-F134-431B-8383-003BFC72943E}" srcOrd="3" destOrd="0" presId="urn:microsoft.com/office/officeart/2005/8/layout/default"/>
    <dgm:cxn modelId="{51109FF3-9B82-4F01-9D5B-CD629493C648}" type="presParOf" srcId="{AAD84091-C1D7-477A-93EC-B01DE9A722CF}" destId="{015C7CF8-374D-471D-935F-F53742D499C0}" srcOrd="4" destOrd="0" presId="urn:microsoft.com/office/officeart/2005/8/layout/default"/>
    <dgm:cxn modelId="{77B11D60-7DC0-479F-9AD7-BA692347705A}" type="presParOf" srcId="{AAD84091-C1D7-477A-93EC-B01DE9A722CF}" destId="{A6ABCDBE-6008-4CF4-9206-34C42B1EE19F}" srcOrd="5" destOrd="0" presId="urn:microsoft.com/office/officeart/2005/8/layout/default"/>
    <dgm:cxn modelId="{655224DA-1D16-4D4E-9D6E-9F3EFBE63E98}" type="presParOf" srcId="{AAD84091-C1D7-477A-93EC-B01DE9A722CF}" destId="{44C607D5-979B-4FCB-AB84-240D1CBFB7FC}" srcOrd="6" destOrd="0" presId="urn:microsoft.com/office/officeart/2005/8/layout/default"/>
    <dgm:cxn modelId="{D5E59021-30D0-4860-8204-A156AB4DAC0C}" type="presParOf" srcId="{AAD84091-C1D7-477A-93EC-B01DE9A722CF}" destId="{01BA7E2D-C576-4BD3-96D4-1303A513EE7F}" srcOrd="7" destOrd="0" presId="urn:microsoft.com/office/officeart/2005/8/layout/default"/>
    <dgm:cxn modelId="{647DBC0E-CE7C-4D07-B406-081A088EC204}" type="presParOf" srcId="{AAD84091-C1D7-477A-93EC-B01DE9A722CF}" destId="{47E869D5-D3C4-443B-AF51-A96A04FF6619}" srcOrd="8" destOrd="0" presId="urn:microsoft.com/office/officeart/2005/8/layout/default"/>
    <dgm:cxn modelId="{D8D30FB8-A7E1-4013-BFFD-751AB90F7FA0}" type="presParOf" srcId="{AAD84091-C1D7-477A-93EC-B01DE9A722CF}" destId="{03E022F5-A516-4A15-B957-C690AA585BC3}" srcOrd="9" destOrd="0" presId="urn:microsoft.com/office/officeart/2005/8/layout/default"/>
    <dgm:cxn modelId="{86D744F3-D1FF-4FDE-B879-AFED6D117699}" type="presParOf" srcId="{AAD84091-C1D7-477A-93EC-B01DE9A722CF}" destId="{056B5CCD-CE13-45C7-8451-76B488DB4138}" srcOrd="10" destOrd="0" presId="urn:microsoft.com/office/officeart/2005/8/layout/default"/>
    <dgm:cxn modelId="{D85AB97C-E8E9-40FA-ACE9-985E5BCB2E3D}" type="presParOf" srcId="{AAD84091-C1D7-477A-93EC-B01DE9A722CF}" destId="{F5BB9524-42B9-4863-8E80-7703F5E82B8F}" srcOrd="11" destOrd="0" presId="urn:microsoft.com/office/officeart/2005/8/layout/default"/>
    <dgm:cxn modelId="{8EED3CFC-B3C3-4DEF-A8F1-6951589C7870}" type="presParOf" srcId="{AAD84091-C1D7-477A-93EC-B01DE9A722CF}" destId="{2A01EBE3-9D3D-4923-BB28-C621280E7469}" srcOrd="12" destOrd="0" presId="urn:microsoft.com/office/officeart/2005/8/layout/default"/>
    <dgm:cxn modelId="{0D93CEA0-ECEF-4DF6-AC14-F9AA24DF043C}" type="presParOf" srcId="{AAD84091-C1D7-477A-93EC-B01DE9A722CF}" destId="{326D0FFD-9131-483A-94B8-C6B62917846D}" srcOrd="13" destOrd="0" presId="urn:microsoft.com/office/officeart/2005/8/layout/default"/>
    <dgm:cxn modelId="{D9992637-90D9-4902-A995-21DCF1C8C3E3}" type="presParOf" srcId="{AAD84091-C1D7-477A-93EC-B01DE9A722CF}" destId="{5E5A2775-DC17-475D-BEDF-66CBFD165B4F}" srcOrd="14" destOrd="0" presId="urn:microsoft.com/office/officeart/2005/8/layout/default"/>
    <dgm:cxn modelId="{F2E50908-075A-4769-89A0-F8F2DB945AB3}" type="presParOf" srcId="{AAD84091-C1D7-477A-93EC-B01DE9A722CF}" destId="{7BCD319D-CAFA-42E3-8F77-7D0DDCF36345}" srcOrd="15" destOrd="0" presId="urn:microsoft.com/office/officeart/2005/8/layout/default"/>
    <dgm:cxn modelId="{3D1DE00E-7B45-4887-A949-E6A0C9F060D9}" type="presParOf" srcId="{AAD84091-C1D7-477A-93EC-B01DE9A722CF}" destId="{3DC7CE9E-754C-4594-AF43-C3A877CA89A0}" srcOrd="16" destOrd="0" presId="urn:microsoft.com/office/officeart/2005/8/layout/default"/>
    <dgm:cxn modelId="{E492323B-146C-4F04-930F-5833B341AD3D}" type="presParOf" srcId="{AAD84091-C1D7-477A-93EC-B01DE9A722CF}" destId="{B4D250CD-890D-4135-9E33-3224CC274F42}" srcOrd="17" destOrd="0" presId="urn:microsoft.com/office/officeart/2005/8/layout/default"/>
    <dgm:cxn modelId="{9D982E7D-436B-4515-8901-5F009D93A526}" type="presParOf" srcId="{AAD84091-C1D7-477A-93EC-B01DE9A722CF}" destId="{13B3CD48-46B5-427D-A21B-88D450A3ED2D}" srcOrd="18" destOrd="0" presId="urn:microsoft.com/office/officeart/2005/8/layout/default"/>
    <dgm:cxn modelId="{A169C457-33E4-46C3-82B8-FF164893D002}" type="presParOf" srcId="{AAD84091-C1D7-477A-93EC-B01DE9A722CF}" destId="{EC0C8C11-75C5-40CA-8DE3-0EE9D48E8FBF}" srcOrd="19" destOrd="0" presId="urn:microsoft.com/office/officeart/2005/8/layout/default"/>
    <dgm:cxn modelId="{2A1F97DC-6B61-4454-B782-D7C60334C4BE}" type="presParOf" srcId="{AAD84091-C1D7-477A-93EC-B01DE9A722CF}" destId="{77377DF0-FE6B-4BB7-8FEA-195EB852CF7B}" srcOrd="20" destOrd="0" presId="urn:microsoft.com/office/officeart/2005/8/layout/default"/>
    <dgm:cxn modelId="{F75E971D-10A6-42D5-B02B-D7660C638585}" type="presParOf" srcId="{AAD84091-C1D7-477A-93EC-B01DE9A722CF}" destId="{F0B71455-70DA-4CE1-9B74-F85B5F5F8F5B}" srcOrd="21" destOrd="0" presId="urn:microsoft.com/office/officeart/2005/8/layout/default"/>
    <dgm:cxn modelId="{1E19F28C-FA5B-4699-89CF-39D393508B6E}" type="presParOf" srcId="{AAD84091-C1D7-477A-93EC-B01DE9A722CF}" destId="{1B6452DF-4550-4B55-8213-F415CBB16B09}" srcOrd="22" destOrd="0" presId="urn:microsoft.com/office/officeart/2005/8/layout/default"/>
    <dgm:cxn modelId="{3C10BD80-ABB9-4FDB-8326-0D5FF6FFB68E}" type="presParOf" srcId="{AAD84091-C1D7-477A-93EC-B01DE9A722CF}" destId="{88E79719-F98F-44F4-9713-B6A6E324D354}" srcOrd="23" destOrd="0" presId="urn:microsoft.com/office/officeart/2005/8/layout/default"/>
    <dgm:cxn modelId="{C3E4A2B6-10D1-4E99-BE6E-7083342566C8}" type="presParOf" srcId="{AAD84091-C1D7-477A-93EC-B01DE9A722CF}" destId="{5961F797-3572-4121-86D8-12F8220297B3}" srcOrd="24" destOrd="0" presId="urn:microsoft.com/office/officeart/2005/8/layout/default"/>
    <dgm:cxn modelId="{7ECA77CD-DC94-4CDA-8CD9-719CDC25D226}" type="presParOf" srcId="{AAD84091-C1D7-477A-93EC-B01DE9A722CF}" destId="{1EE29DF2-DFF4-4236-8AD6-30BD1A9E6A9F}" srcOrd="25" destOrd="0" presId="urn:microsoft.com/office/officeart/2005/8/layout/default"/>
    <dgm:cxn modelId="{74FDFE8D-327A-40B6-B22B-85EF92C6C520}" type="presParOf" srcId="{AAD84091-C1D7-477A-93EC-B01DE9A722CF}" destId="{58C17F61-C1E2-4443-B958-BC65B4A3AA4F}" srcOrd="26" destOrd="0" presId="urn:microsoft.com/office/officeart/2005/8/layout/default"/>
    <dgm:cxn modelId="{E5F1C3F8-7297-4562-9A06-FF06ECF85147}" type="presParOf" srcId="{AAD84091-C1D7-477A-93EC-B01DE9A722CF}" destId="{B50B3CB9-97CA-4CF6-8DE7-1E081D8D8B9F}" srcOrd="27" destOrd="0" presId="urn:microsoft.com/office/officeart/2005/8/layout/default"/>
    <dgm:cxn modelId="{07B88E98-C6B4-45C8-A842-31B3214B20FE}" type="presParOf" srcId="{AAD84091-C1D7-477A-93EC-B01DE9A722CF}" destId="{D59DA452-42A3-4F59-B6B6-4C14DE0B51BE}" srcOrd="28" destOrd="0" presId="urn:microsoft.com/office/officeart/2005/8/layout/default"/>
    <dgm:cxn modelId="{942BAC5E-77ED-4BEA-8E2A-71FF013950C5}" type="presParOf" srcId="{AAD84091-C1D7-477A-93EC-B01DE9A722CF}" destId="{BFFDDE5C-C081-46A2-96E4-89F6B5885542}" srcOrd="29" destOrd="0" presId="urn:microsoft.com/office/officeart/2005/8/layout/default"/>
    <dgm:cxn modelId="{75E2AD64-5998-43F1-8A6B-32D9282E3399}" type="presParOf" srcId="{AAD84091-C1D7-477A-93EC-B01DE9A722CF}" destId="{4A5F8BB6-B1D9-4D75-81FB-A3E4B4CD3A43}" srcOrd="30" destOrd="0" presId="urn:microsoft.com/office/officeart/2005/8/layout/default"/>
    <dgm:cxn modelId="{8978F662-3A51-4C64-8745-7513A64F0B8E}" type="presParOf" srcId="{AAD84091-C1D7-477A-93EC-B01DE9A722CF}" destId="{8D59DC37-6BBD-4DB5-91B4-45C85121B284}" srcOrd="31" destOrd="0" presId="urn:microsoft.com/office/officeart/2005/8/layout/default"/>
    <dgm:cxn modelId="{7E7BCEC3-0106-4704-AC03-0B817D406506}" type="presParOf" srcId="{AAD84091-C1D7-477A-93EC-B01DE9A722CF}" destId="{D83A6B61-D354-4C7F-9B2E-966B8EE1D5E8}" srcOrd="32" destOrd="0" presId="urn:microsoft.com/office/officeart/2005/8/layout/defaul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68893E-59EB-47DA-B16C-11AF94C015E1}">
      <dsp:nvSpPr>
        <dsp:cNvPr id="0" name=""/>
        <dsp:cNvSpPr/>
      </dsp:nvSpPr>
      <dsp:spPr>
        <a:xfrm>
          <a:off x="0" y="2425"/>
          <a:ext cx="699135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3DCCD6A-7086-428A-94E4-7D6A0D5B2247}">
      <dsp:nvSpPr>
        <dsp:cNvPr id="0" name=""/>
        <dsp:cNvSpPr/>
      </dsp:nvSpPr>
      <dsp:spPr>
        <a:xfrm>
          <a:off x="0" y="2425"/>
          <a:ext cx="6991350" cy="8270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a:lnSpc>
              <a:spcPct val="90000"/>
            </a:lnSpc>
            <a:spcBef>
              <a:spcPct val="0"/>
            </a:spcBef>
            <a:spcAft>
              <a:spcPct val="35000"/>
            </a:spcAft>
            <a:buNone/>
            <a:defRPr b="1"/>
          </a:pPr>
          <a:r>
            <a:rPr lang="en-GB" sz="3700" kern="1200" dirty="0"/>
            <a:t>Booking Analysis</a:t>
          </a:r>
          <a:endParaRPr lang="en-US" sz="3700" kern="1200" dirty="0">
            <a:latin typeface="+mj-lt"/>
          </a:endParaRPr>
        </a:p>
      </dsp:txBody>
      <dsp:txXfrm>
        <a:off x="0" y="2425"/>
        <a:ext cx="6991350" cy="827072"/>
      </dsp:txXfrm>
    </dsp:sp>
    <dsp:sp modelId="{F0C29D3B-8B2F-48CC-BC07-71B912EF837A}">
      <dsp:nvSpPr>
        <dsp:cNvPr id="0" name=""/>
        <dsp:cNvSpPr/>
      </dsp:nvSpPr>
      <dsp:spPr>
        <a:xfrm>
          <a:off x="0" y="829498"/>
          <a:ext cx="699135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5B17BBB-E42B-44A5-A8F0-7FCF12A74E90}">
      <dsp:nvSpPr>
        <dsp:cNvPr id="0" name=""/>
        <dsp:cNvSpPr/>
      </dsp:nvSpPr>
      <dsp:spPr>
        <a:xfrm>
          <a:off x="0" y="829498"/>
          <a:ext cx="6991350" cy="8270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a:lnSpc>
              <a:spcPct val="90000"/>
            </a:lnSpc>
            <a:spcBef>
              <a:spcPct val="0"/>
            </a:spcBef>
            <a:spcAft>
              <a:spcPct val="35000"/>
            </a:spcAft>
            <a:buNone/>
            <a:defRPr b="1"/>
          </a:pPr>
          <a:r>
            <a:rPr lang="en-GB" sz="3700" kern="1200" dirty="0"/>
            <a:t>Guest Analysis</a:t>
          </a:r>
          <a:endParaRPr lang="en-US" sz="3700" kern="1200" dirty="0">
            <a:latin typeface="+mj-lt"/>
          </a:endParaRPr>
        </a:p>
      </dsp:txBody>
      <dsp:txXfrm>
        <a:off x="0" y="829498"/>
        <a:ext cx="6991350" cy="827072"/>
      </dsp:txXfrm>
    </dsp:sp>
    <dsp:sp modelId="{4777E571-81F4-4A3D-B447-76D209103F07}">
      <dsp:nvSpPr>
        <dsp:cNvPr id="0" name=""/>
        <dsp:cNvSpPr/>
      </dsp:nvSpPr>
      <dsp:spPr>
        <a:xfrm>
          <a:off x="0" y="1656570"/>
          <a:ext cx="699135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E6F00A6-CEA4-40DC-B171-F20A813258B8}">
      <dsp:nvSpPr>
        <dsp:cNvPr id="0" name=""/>
        <dsp:cNvSpPr/>
      </dsp:nvSpPr>
      <dsp:spPr>
        <a:xfrm>
          <a:off x="0" y="1656570"/>
          <a:ext cx="6991350" cy="8270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a:lnSpc>
              <a:spcPct val="90000"/>
            </a:lnSpc>
            <a:spcBef>
              <a:spcPct val="0"/>
            </a:spcBef>
            <a:spcAft>
              <a:spcPct val="35000"/>
            </a:spcAft>
            <a:buNone/>
            <a:defRPr b="1"/>
          </a:pPr>
          <a:r>
            <a:rPr lang="en-GB" sz="3700" kern="1200" dirty="0"/>
            <a:t>Meal and Stay  Analysis</a:t>
          </a:r>
          <a:endParaRPr lang="en-US" sz="3700" kern="1200" dirty="0">
            <a:latin typeface="+mj-lt"/>
          </a:endParaRPr>
        </a:p>
      </dsp:txBody>
      <dsp:txXfrm>
        <a:off x="0" y="1656570"/>
        <a:ext cx="6991350" cy="827072"/>
      </dsp:txXfrm>
    </dsp:sp>
    <dsp:sp modelId="{14DF45CC-D394-4A08-A429-E00985465EDB}">
      <dsp:nvSpPr>
        <dsp:cNvPr id="0" name=""/>
        <dsp:cNvSpPr/>
      </dsp:nvSpPr>
      <dsp:spPr>
        <a:xfrm>
          <a:off x="0" y="2483643"/>
          <a:ext cx="699135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44CC2A8-46B0-46E8-994E-13E1A6EEEB6B}">
      <dsp:nvSpPr>
        <dsp:cNvPr id="0" name=""/>
        <dsp:cNvSpPr/>
      </dsp:nvSpPr>
      <dsp:spPr>
        <a:xfrm>
          <a:off x="0" y="2483643"/>
          <a:ext cx="6991350" cy="8270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a:lnSpc>
              <a:spcPct val="90000"/>
            </a:lnSpc>
            <a:spcBef>
              <a:spcPct val="0"/>
            </a:spcBef>
            <a:spcAft>
              <a:spcPct val="35000"/>
            </a:spcAft>
            <a:buNone/>
            <a:defRPr b="1"/>
          </a:pPr>
          <a:r>
            <a:rPr lang="en-GB" sz="3700" kern="1200" dirty="0"/>
            <a:t>Booking Source and History Analysis</a:t>
          </a:r>
          <a:endParaRPr lang="en-US" sz="3700" kern="1200" dirty="0">
            <a:latin typeface="+mj-lt"/>
          </a:endParaRPr>
        </a:p>
      </dsp:txBody>
      <dsp:txXfrm>
        <a:off x="0" y="2483643"/>
        <a:ext cx="6991350" cy="827072"/>
      </dsp:txXfrm>
    </dsp:sp>
    <dsp:sp modelId="{A0C00F7E-BF8F-48DB-8791-2C781D26BDE3}">
      <dsp:nvSpPr>
        <dsp:cNvPr id="0" name=""/>
        <dsp:cNvSpPr/>
      </dsp:nvSpPr>
      <dsp:spPr>
        <a:xfrm>
          <a:off x="0" y="3310716"/>
          <a:ext cx="699135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228698A-EA55-44D7-8783-3E2A2C23DFB6}">
      <dsp:nvSpPr>
        <dsp:cNvPr id="0" name=""/>
        <dsp:cNvSpPr/>
      </dsp:nvSpPr>
      <dsp:spPr>
        <a:xfrm>
          <a:off x="0" y="3310716"/>
          <a:ext cx="6991350" cy="8270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a:lnSpc>
              <a:spcPct val="90000"/>
            </a:lnSpc>
            <a:spcBef>
              <a:spcPct val="0"/>
            </a:spcBef>
            <a:spcAft>
              <a:spcPct val="35000"/>
            </a:spcAft>
            <a:buNone/>
            <a:defRPr b="1"/>
          </a:pPr>
          <a:r>
            <a:rPr lang="en-GB" sz="3700" kern="1200" dirty="0"/>
            <a:t>Room Analysis</a:t>
          </a:r>
          <a:endParaRPr lang="en-US" sz="3700" kern="1200" dirty="0">
            <a:latin typeface="+mj-lt"/>
          </a:endParaRPr>
        </a:p>
      </dsp:txBody>
      <dsp:txXfrm>
        <a:off x="0" y="3310716"/>
        <a:ext cx="6991350" cy="827072"/>
      </dsp:txXfrm>
    </dsp:sp>
    <dsp:sp modelId="{0F9DFBCB-1E01-4863-ACC5-EE96C264BD0D}">
      <dsp:nvSpPr>
        <dsp:cNvPr id="0" name=""/>
        <dsp:cNvSpPr/>
      </dsp:nvSpPr>
      <dsp:spPr>
        <a:xfrm>
          <a:off x="0" y="4137788"/>
          <a:ext cx="699135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B55F22B-5918-40A4-B4F6-B000503CB7EA}">
      <dsp:nvSpPr>
        <dsp:cNvPr id="0" name=""/>
        <dsp:cNvSpPr/>
      </dsp:nvSpPr>
      <dsp:spPr>
        <a:xfrm>
          <a:off x="0" y="4137788"/>
          <a:ext cx="6991350" cy="8270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a:lnSpc>
              <a:spcPct val="90000"/>
            </a:lnSpc>
            <a:spcBef>
              <a:spcPct val="0"/>
            </a:spcBef>
            <a:spcAft>
              <a:spcPct val="35000"/>
            </a:spcAft>
            <a:buNone/>
            <a:defRPr b="1"/>
          </a:pPr>
          <a:r>
            <a:rPr lang="en-GB" sz="3700" kern="1200" dirty="0"/>
            <a:t>Reservation Analysis</a:t>
          </a:r>
          <a:endParaRPr lang="en-US" sz="3700" kern="1200" dirty="0">
            <a:latin typeface="+mj-lt"/>
          </a:endParaRPr>
        </a:p>
      </dsp:txBody>
      <dsp:txXfrm>
        <a:off x="0" y="4137788"/>
        <a:ext cx="6991350" cy="8270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D591AD-88C4-443B-922E-C98573BB200D}">
      <dsp:nvSpPr>
        <dsp:cNvPr id="0" name=""/>
        <dsp:cNvSpPr/>
      </dsp:nvSpPr>
      <dsp:spPr>
        <a:xfrm>
          <a:off x="4011" y="593270"/>
          <a:ext cx="2171701" cy="130302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`hotel` - The type of hotel (categorical)- Categories: Resort Hotel, City Hotel</a:t>
          </a:r>
          <a:endParaRPr lang="en-US" sz="1400" kern="1200" dirty="0"/>
        </a:p>
      </dsp:txBody>
      <dsp:txXfrm>
        <a:off x="4011" y="593270"/>
        <a:ext cx="2171701" cy="1303020"/>
      </dsp:txXfrm>
    </dsp:sp>
    <dsp:sp modelId="{2ED3EC91-1AE1-4165-96D5-4B317123086B}">
      <dsp:nvSpPr>
        <dsp:cNvPr id="0" name=""/>
        <dsp:cNvSpPr/>
      </dsp:nvSpPr>
      <dsp:spPr>
        <a:xfrm>
          <a:off x="2392882" y="593270"/>
          <a:ext cx="2171701" cy="130302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a:t>
          </a:r>
          <a:r>
            <a:rPr lang="en-GB" sz="1400" kern="1200" dirty="0" err="1"/>
            <a:t>is_canceled</a:t>
          </a:r>
          <a:r>
            <a:rPr lang="en-GB" sz="1400" kern="1200" dirty="0"/>
            <a:t>` - Whether the booking was </a:t>
          </a:r>
          <a:r>
            <a:rPr lang="en-GB" sz="1400" kern="1200" dirty="0" err="1"/>
            <a:t>canceled</a:t>
          </a:r>
          <a:r>
            <a:rPr lang="en-GB" sz="1400" kern="1200" dirty="0"/>
            <a:t> or not (binary)- Values: 0 (not </a:t>
          </a:r>
          <a:r>
            <a:rPr lang="en-GB" sz="1400" kern="1200" dirty="0" err="1"/>
            <a:t>canceled</a:t>
          </a:r>
          <a:r>
            <a:rPr lang="en-GB" sz="1400" kern="1200" dirty="0"/>
            <a:t>), 1 (</a:t>
          </a:r>
          <a:r>
            <a:rPr lang="en-GB" sz="1400" kern="1200" dirty="0" err="1"/>
            <a:t>canceled</a:t>
          </a:r>
          <a:r>
            <a:rPr lang="en-GB" sz="1400" kern="1200" dirty="0"/>
            <a:t>)</a:t>
          </a:r>
          <a:endParaRPr lang="en-US" sz="1400" kern="1200" dirty="0"/>
        </a:p>
      </dsp:txBody>
      <dsp:txXfrm>
        <a:off x="2392882" y="593270"/>
        <a:ext cx="2171701" cy="1303020"/>
      </dsp:txXfrm>
    </dsp:sp>
    <dsp:sp modelId="{42584E02-D93A-4FF8-A8AA-B5A8B2C228B5}">
      <dsp:nvSpPr>
        <dsp:cNvPr id="0" name=""/>
        <dsp:cNvSpPr/>
      </dsp:nvSpPr>
      <dsp:spPr>
        <a:xfrm>
          <a:off x="4781753" y="593270"/>
          <a:ext cx="2171701" cy="130302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a:t>`lead_time` - The number of days between booking and arrival (numerical)</a:t>
          </a:r>
          <a:endParaRPr lang="en-US" sz="1400" kern="1200"/>
        </a:p>
      </dsp:txBody>
      <dsp:txXfrm>
        <a:off x="4781753" y="593270"/>
        <a:ext cx="2171701" cy="1303020"/>
      </dsp:txXfrm>
    </dsp:sp>
    <dsp:sp modelId="{BB5ED327-27F4-49FD-93B9-56CFB11F0C84}">
      <dsp:nvSpPr>
        <dsp:cNvPr id="0" name=""/>
        <dsp:cNvSpPr/>
      </dsp:nvSpPr>
      <dsp:spPr>
        <a:xfrm>
          <a:off x="7170624" y="593270"/>
          <a:ext cx="2171701" cy="130302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a:t>`arrival_date_year` - The year of arrival (numerical)</a:t>
          </a:r>
          <a:endParaRPr lang="en-US" sz="1400" kern="1200"/>
        </a:p>
      </dsp:txBody>
      <dsp:txXfrm>
        <a:off x="7170624" y="593270"/>
        <a:ext cx="2171701" cy="1303020"/>
      </dsp:txXfrm>
    </dsp:sp>
    <dsp:sp modelId="{A282E5C1-EF44-4AC0-B1D1-02A61346C27B}">
      <dsp:nvSpPr>
        <dsp:cNvPr id="0" name=""/>
        <dsp:cNvSpPr/>
      </dsp:nvSpPr>
      <dsp:spPr>
        <a:xfrm>
          <a:off x="9559495" y="593270"/>
          <a:ext cx="2171701" cy="130302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a:t>
          </a:r>
          <a:r>
            <a:rPr lang="en-GB" sz="1400" kern="1200" dirty="0" err="1"/>
            <a:t>arrival_date_month</a:t>
          </a:r>
          <a:r>
            <a:rPr lang="en-GB" sz="1400" kern="1200" dirty="0"/>
            <a:t>` - The month of arrival (categorical)- Categories: January, February, ..., December</a:t>
          </a:r>
          <a:endParaRPr lang="en-US" sz="1400" kern="1200" dirty="0"/>
        </a:p>
      </dsp:txBody>
      <dsp:txXfrm>
        <a:off x="9559495" y="593270"/>
        <a:ext cx="2171701" cy="1303020"/>
      </dsp:txXfrm>
    </dsp:sp>
    <dsp:sp modelId="{BCC23273-D534-4AB9-8A5D-FCA2DFC49608}">
      <dsp:nvSpPr>
        <dsp:cNvPr id="0" name=""/>
        <dsp:cNvSpPr/>
      </dsp:nvSpPr>
      <dsp:spPr>
        <a:xfrm>
          <a:off x="4011" y="2113461"/>
          <a:ext cx="2171701" cy="130302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a:t>`arrival_date_week_number` - The week number of the arrival date (numerical)</a:t>
          </a:r>
          <a:endParaRPr lang="en-US" sz="1400" kern="1200"/>
        </a:p>
      </dsp:txBody>
      <dsp:txXfrm>
        <a:off x="4011" y="2113461"/>
        <a:ext cx="2171701" cy="1303020"/>
      </dsp:txXfrm>
    </dsp:sp>
    <dsp:sp modelId="{7D6B98B8-FB67-4DC6-AD6B-70972D8A1F82}">
      <dsp:nvSpPr>
        <dsp:cNvPr id="0" name=""/>
        <dsp:cNvSpPr/>
      </dsp:nvSpPr>
      <dsp:spPr>
        <a:xfrm>
          <a:off x="2392882" y="2113461"/>
          <a:ext cx="2171701" cy="130302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a:t>`arrival_date_day_of_month` - The day of the month of arrival (numerical)</a:t>
          </a:r>
          <a:endParaRPr lang="en-US" sz="1400" kern="1200"/>
        </a:p>
      </dsp:txBody>
      <dsp:txXfrm>
        <a:off x="2392882" y="2113461"/>
        <a:ext cx="2171701" cy="1303020"/>
      </dsp:txXfrm>
    </dsp:sp>
    <dsp:sp modelId="{5E216962-52B3-442A-A12F-4A26BBC81E2F}">
      <dsp:nvSpPr>
        <dsp:cNvPr id="0" name=""/>
        <dsp:cNvSpPr/>
      </dsp:nvSpPr>
      <dsp:spPr>
        <a:xfrm>
          <a:off x="4781753" y="2113461"/>
          <a:ext cx="2171701" cy="130302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a:t>`stays_in_weekend_nights` - The number of weekend nights (numerical)</a:t>
          </a:r>
          <a:endParaRPr lang="en-US" sz="1400" kern="1200"/>
        </a:p>
      </dsp:txBody>
      <dsp:txXfrm>
        <a:off x="4781753" y="2113461"/>
        <a:ext cx="2171701" cy="1303020"/>
      </dsp:txXfrm>
    </dsp:sp>
    <dsp:sp modelId="{0E49FD22-F77B-4CBC-B807-AD36174B8728}">
      <dsp:nvSpPr>
        <dsp:cNvPr id="0" name=""/>
        <dsp:cNvSpPr/>
      </dsp:nvSpPr>
      <dsp:spPr>
        <a:xfrm>
          <a:off x="7170624" y="2113461"/>
          <a:ext cx="2171701" cy="130302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a:t>`stays_in_week_nights` - The number of weekday nights (numerical)</a:t>
          </a:r>
          <a:endParaRPr lang="en-US" sz="1400" kern="1200"/>
        </a:p>
      </dsp:txBody>
      <dsp:txXfrm>
        <a:off x="7170624" y="2113461"/>
        <a:ext cx="2171701" cy="1303020"/>
      </dsp:txXfrm>
    </dsp:sp>
    <dsp:sp modelId="{86700157-0B67-4F28-BCEF-DEE2D7D08088}">
      <dsp:nvSpPr>
        <dsp:cNvPr id="0" name=""/>
        <dsp:cNvSpPr/>
      </dsp:nvSpPr>
      <dsp:spPr>
        <a:xfrm>
          <a:off x="9559495" y="2113461"/>
          <a:ext cx="2171701" cy="130302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a:t>`adults` - Number of adults (numerical)</a:t>
          </a:r>
          <a:br>
            <a:rPr lang="en-GB" sz="1400" kern="1200"/>
          </a:br>
          <a:r>
            <a:rPr lang="en-GB" sz="1400" kern="1200"/>
            <a:t> `children` - Number of children (numerical)</a:t>
          </a:r>
          <a:endParaRPr lang="en-US" sz="1400" kern="1200"/>
        </a:p>
      </dsp:txBody>
      <dsp:txXfrm>
        <a:off x="9559495" y="2113461"/>
        <a:ext cx="2171701" cy="1303020"/>
      </dsp:txXfrm>
    </dsp:sp>
    <dsp:sp modelId="{ED459DC3-6114-43C6-9DE9-0A9210B77920}">
      <dsp:nvSpPr>
        <dsp:cNvPr id="0" name=""/>
        <dsp:cNvSpPr/>
      </dsp:nvSpPr>
      <dsp:spPr>
        <a:xfrm>
          <a:off x="1198446" y="3633651"/>
          <a:ext cx="2171701" cy="130302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a:t>`babies` - Number of babies (numerical)</a:t>
          </a:r>
          <a:endParaRPr lang="en-US" sz="1400" kern="1200"/>
        </a:p>
      </dsp:txBody>
      <dsp:txXfrm>
        <a:off x="1198446" y="3633651"/>
        <a:ext cx="2171701" cy="1303020"/>
      </dsp:txXfrm>
    </dsp:sp>
    <dsp:sp modelId="{31E0339C-EBC4-4C4C-8777-B3928EC7417C}">
      <dsp:nvSpPr>
        <dsp:cNvPr id="0" name=""/>
        <dsp:cNvSpPr/>
      </dsp:nvSpPr>
      <dsp:spPr>
        <a:xfrm>
          <a:off x="3587317" y="3633651"/>
          <a:ext cx="2171701" cy="130302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`meal` - Type of meal booked (categorical)- Categories: BB (Bed &amp; Breakfast), HB (Half Board), FB (Full Board), SC (Self Catering)</a:t>
          </a:r>
          <a:endParaRPr lang="en-US" sz="1400" kern="1200" dirty="0"/>
        </a:p>
      </dsp:txBody>
      <dsp:txXfrm>
        <a:off x="3587317" y="3633651"/>
        <a:ext cx="2171701" cy="1303020"/>
      </dsp:txXfrm>
    </dsp:sp>
    <dsp:sp modelId="{D1B81EA6-35B8-4F95-ADAC-33A3BB155E0F}">
      <dsp:nvSpPr>
        <dsp:cNvPr id="0" name=""/>
        <dsp:cNvSpPr/>
      </dsp:nvSpPr>
      <dsp:spPr>
        <a:xfrm>
          <a:off x="5976189" y="3633651"/>
          <a:ext cx="2171701" cy="130302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a:t>`country` - The country of origin (categorical)</a:t>
          </a:r>
          <a:endParaRPr lang="en-US" sz="1400" kern="1200"/>
        </a:p>
      </dsp:txBody>
      <dsp:txXfrm>
        <a:off x="5976189" y="3633651"/>
        <a:ext cx="2171701" cy="1303020"/>
      </dsp:txXfrm>
    </dsp:sp>
    <dsp:sp modelId="{12600097-4032-48EB-A31F-E92A0D62E289}">
      <dsp:nvSpPr>
        <dsp:cNvPr id="0" name=""/>
        <dsp:cNvSpPr/>
      </dsp:nvSpPr>
      <dsp:spPr>
        <a:xfrm>
          <a:off x="8365060" y="3633651"/>
          <a:ext cx="2171701" cy="130302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a:t>`market_segment` - Market segment designation (categorical)</a:t>
          </a:r>
          <a:endParaRPr lang="en-US" sz="1400" kern="1200"/>
        </a:p>
      </dsp:txBody>
      <dsp:txXfrm>
        <a:off x="8365060" y="3633651"/>
        <a:ext cx="2171701" cy="130302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692A44-7CC4-4FE0-8820-FD20CFDE6B25}">
      <dsp:nvSpPr>
        <dsp:cNvPr id="0" name=""/>
        <dsp:cNvSpPr/>
      </dsp:nvSpPr>
      <dsp:spPr>
        <a:xfrm>
          <a:off x="4074" y="19329"/>
          <a:ext cx="2206274" cy="132376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a:t>
          </a:r>
          <a:r>
            <a:rPr lang="en-GB" sz="1400" kern="1200" dirty="0" err="1"/>
            <a:t>distribution_channel</a:t>
          </a:r>
          <a:r>
            <a:rPr lang="en-GB" sz="1400" kern="1200" dirty="0"/>
            <a:t>` - Booking distribution channel (categorical)</a:t>
          </a:r>
          <a:endParaRPr lang="en-US" sz="1400" kern="1200" dirty="0"/>
        </a:p>
      </dsp:txBody>
      <dsp:txXfrm>
        <a:off x="4074" y="19329"/>
        <a:ext cx="2206274" cy="1323764"/>
      </dsp:txXfrm>
    </dsp:sp>
    <dsp:sp modelId="{AE699820-73BB-4227-8A0D-8C21F760600F}">
      <dsp:nvSpPr>
        <dsp:cNvPr id="0" name=""/>
        <dsp:cNvSpPr/>
      </dsp:nvSpPr>
      <dsp:spPr>
        <a:xfrm>
          <a:off x="2409289" y="0"/>
          <a:ext cx="2206274" cy="132376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a:t>
          </a:r>
          <a:r>
            <a:rPr lang="en-GB" sz="1400" kern="1200" dirty="0" err="1">
              <a:solidFill>
                <a:prstClr val="white"/>
              </a:solidFill>
              <a:latin typeface="Calibri Light"/>
              <a:ea typeface="+mn-ea"/>
              <a:cs typeface="+mn-cs"/>
            </a:rPr>
            <a:t>is_repeated_guest</a:t>
          </a:r>
          <a:r>
            <a:rPr lang="en-GB" sz="1400" kern="1200" dirty="0">
              <a:solidFill>
                <a:prstClr val="white"/>
              </a:solidFill>
              <a:latin typeface="Calibri Light"/>
              <a:ea typeface="+mn-ea"/>
              <a:cs typeface="+mn-cs"/>
            </a:rPr>
            <a:t>` - Whether the guest is a repeated guest (binary)- Values: 0 (not repeated guest), 1 (repeated guest)</a:t>
          </a:r>
          <a:endParaRPr lang="en-US" sz="1400" kern="1200" dirty="0">
            <a:solidFill>
              <a:prstClr val="white"/>
            </a:solidFill>
            <a:latin typeface="Calibri Light"/>
            <a:ea typeface="+mn-ea"/>
            <a:cs typeface="+mn-cs"/>
          </a:endParaRPr>
        </a:p>
      </dsp:txBody>
      <dsp:txXfrm>
        <a:off x="2409289" y="0"/>
        <a:ext cx="2206274" cy="1323764"/>
      </dsp:txXfrm>
    </dsp:sp>
    <dsp:sp modelId="{015C7CF8-374D-471D-935F-F53742D499C0}">
      <dsp:nvSpPr>
        <dsp:cNvPr id="0" name=""/>
        <dsp:cNvSpPr/>
      </dsp:nvSpPr>
      <dsp:spPr>
        <a:xfrm>
          <a:off x="4857879" y="19329"/>
          <a:ext cx="2206274" cy="132376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a:t>`previous_cancellations` - Number of previous booking cancellations by the guest (numerical)</a:t>
          </a:r>
          <a:endParaRPr lang="en-US" sz="1400" kern="1200"/>
        </a:p>
      </dsp:txBody>
      <dsp:txXfrm>
        <a:off x="4857879" y="19329"/>
        <a:ext cx="2206274" cy="1323764"/>
      </dsp:txXfrm>
    </dsp:sp>
    <dsp:sp modelId="{44C607D5-979B-4FCB-AB84-240D1CBFB7FC}">
      <dsp:nvSpPr>
        <dsp:cNvPr id="0" name=""/>
        <dsp:cNvSpPr/>
      </dsp:nvSpPr>
      <dsp:spPr>
        <a:xfrm>
          <a:off x="7284781" y="19329"/>
          <a:ext cx="2206274" cy="132376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a:t>`previous_bookings_not_canceled` - Number of previous bookings not canceled by the guest (numerical)</a:t>
          </a:r>
          <a:endParaRPr lang="en-US" sz="1400" kern="1200"/>
        </a:p>
      </dsp:txBody>
      <dsp:txXfrm>
        <a:off x="7284781" y="19329"/>
        <a:ext cx="2206274" cy="1323764"/>
      </dsp:txXfrm>
    </dsp:sp>
    <dsp:sp modelId="{47E869D5-D3C4-443B-AF51-A96A04FF6619}">
      <dsp:nvSpPr>
        <dsp:cNvPr id="0" name=""/>
        <dsp:cNvSpPr/>
      </dsp:nvSpPr>
      <dsp:spPr>
        <a:xfrm>
          <a:off x="9711684" y="19329"/>
          <a:ext cx="2206274" cy="132376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a:t>`reserved_room_type` - Type of room reserved (categorical)</a:t>
          </a:r>
          <a:endParaRPr lang="en-US" sz="1400" kern="1200"/>
        </a:p>
      </dsp:txBody>
      <dsp:txXfrm>
        <a:off x="9711684" y="19329"/>
        <a:ext cx="2206274" cy="1323764"/>
      </dsp:txXfrm>
    </dsp:sp>
    <dsp:sp modelId="{056B5CCD-CE13-45C7-8451-76B488DB4138}">
      <dsp:nvSpPr>
        <dsp:cNvPr id="0" name=""/>
        <dsp:cNvSpPr/>
      </dsp:nvSpPr>
      <dsp:spPr>
        <a:xfrm>
          <a:off x="4074" y="1563722"/>
          <a:ext cx="2206274" cy="132376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a:t>`assigned_room_type` - Type of room assigned (categorical)</a:t>
          </a:r>
          <a:endParaRPr lang="en-US" sz="1400" kern="1200"/>
        </a:p>
      </dsp:txBody>
      <dsp:txXfrm>
        <a:off x="4074" y="1563722"/>
        <a:ext cx="2206274" cy="1323764"/>
      </dsp:txXfrm>
    </dsp:sp>
    <dsp:sp modelId="{2A01EBE3-9D3D-4923-BB28-C621280E7469}">
      <dsp:nvSpPr>
        <dsp:cNvPr id="0" name=""/>
        <dsp:cNvSpPr/>
      </dsp:nvSpPr>
      <dsp:spPr>
        <a:xfrm>
          <a:off x="2430977" y="1563722"/>
          <a:ext cx="2206274" cy="132376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a:t>`booking_changes` - Number of booking changes made by the guest (numerical)</a:t>
          </a:r>
          <a:endParaRPr lang="en-US" sz="1400" kern="1200"/>
        </a:p>
      </dsp:txBody>
      <dsp:txXfrm>
        <a:off x="2430977" y="1563722"/>
        <a:ext cx="2206274" cy="1323764"/>
      </dsp:txXfrm>
    </dsp:sp>
    <dsp:sp modelId="{5E5A2775-DC17-475D-BEDF-66CBFD165B4F}">
      <dsp:nvSpPr>
        <dsp:cNvPr id="0" name=""/>
        <dsp:cNvSpPr/>
      </dsp:nvSpPr>
      <dsp:spPr>
        <a:xfrm>
          <a:off x="4857879" y="1563722"/>
          <a:ext cx="2206274" cy="132376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a:t>
          </a:r>
          <a:r>
            <a:rPr lang="en-GB" sz="1400" kern="1200" dirty="0" err="1"/>
            <a:t>deposit_type</a:t>
          </a:r>
          <a:r>
            <a:rPr lang="en-GB" sz="1400" kern="1200" dirty="0"/>
            <a:t>` - Type of deposit made (categorical)- Categories: No Deposit, Non-Refund, Refundable</a:t>
          </a:r>
          <a:endParaRPr lang="en-US" sz="1400" kern="1200" dirty="0"/>
        </a:p>
      </dsp:txBody>
      <dsp:txXfrm>
        <a:off x="4857879" y="1563722"/>
        <a:ext cx="2206274" cy="1323764"/>
      </dsp:txXfrm>
    </dsp:sp>
    <dsp:sp modelId="{3DC7CE9E-754C-4594-AF43-C3A877CA89A0}">
      <dsp:nvSpPr>
        <dsp:cNvPr id="0" name=""/>
        <dsp:cNvSpPr/>
      </dsp:nvSpPr>
      <dsp:spPr>
        <a:xfrm>
          <a:off x="7284781" y="1563722"/>
          <a:ext cx="2206274" cy="132376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a:t>`agent` - ID of the booking agent (numerical)</a:t>
          </a:r>
          <a:endParaRPr lang="en-US" sz="1400" kern="1200"/>
        </a:p>
      </dsp:txBody>
      <dsp:txXfrm>
        <a:off x="7284781" y="1563722"/>
        <a:ext cx="2206274" cy="1323764"/>
      </dsp:txXfrm>
    </dsp:sp>
    <dsp:sp modelId="{13B3CD48-46B5-427D-A21B-88D450A3ED2D}">
      <dsp:nvSpPr>
        <dsp:cNvPr id="0" name=""/>
        <dsp:cNvSpPr/>
      </dsp:nvSpPr>
      <dsp:spPr>
        <a:xfrm>
          <a:off x="9711684" y="1563722"/>
          <a:ext cx="2206274" cy="132376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a:t>`company` - ID of the company booking (numerical)</a:t>
          </a:r>
          <a:endParaRPr lang="en-US" sz="1400" kern="1200"/>
        </a:p>
      </dsp:txBody>
      <dsp:txXfrm>
        <a:off x="9711684" y="1563722"/>
        <a:ext cx="2206274" cy="1323764"/>
      </dsp:txXfrm>
    </dsp:sp>
    <dsp:sp modelId="{77377DF0-FE6B-4BB7-8FEA-195EB852CF7B}">
      <dsp:nvSpPr>
        <dsp:cNvPr id="0" name=""/>
        <dsp:cNvSpPr/>
      </dsp:nvSpPr>
      <dsp:spPr>
        <a:xfrm>
          <a:off x="4074" y="3108114"/>
          <a:ext cx="2206274" cy="132376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a:t>`days_in_waiting_list` - Number of days the booking was on the waiting list (numerical)</a:t>
          </a:r>
          <a:endParaRPr lang="en-US" sz="1400" kern="1200"/>
        </a:p>
      </dsp:txBody>
      <dsp:txXfrm>
        <a:off x="4074" y="3108114"/>
        <a:ext cx="2206274" cy="1323764"/>
      </dsp:txXfrm>
    </dsp:sp>
    <dsp:sp modelId="{1B6452DF-4550-4B55-8213-F415CBB16B09}">
      <dsp:nvSpPr>
        <dsp:cNvPr id="0" name=""/>
        <dsp:cNvSpPr/>
      </dsp:nvSpPr>
      <dsp:spPr>
        <a:xfrm>
          <a:off x="2430977" y="3108114"/>
          <a:ext cx="2206274" cy="132376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a:t>
          </a:r>
          <a:r>
            <a:rPr lang="en-GB" sz="1400" kern="1200" dirty="0" err="1"/>
            <a:t>customer_type</a:t>
          </a:r>
          <a:r>
            <a:rPr lang="en-GB" sz="1400" kern="1200" dirty="0"/>
            <a:t>` - Type of customer (categorical)- Categories: Transient, Transient-Party, Contract, Group</a:t>
          </a:r>
          <a:endParaRPr lang="en-US" sz="1400" kern="1200" dirty="0"/>
        </a:p>
      </dsp:txBody>
      <dsp:txXfrm>
        <a:off x="2430977" y="3108114"/>
        <a:ext cx="2206274" cy="1323764"/>
      </dsp:txXfrm>
    </dsp:sp>
    <dsp:sp modelId="{5961F797-3572-4121-86D8-12F8220297B3}">
      <dsp:nvSpPr>
        <dsp:cNvPr id="0" name=""/>
        <dsp:cNvSpPr/>
      </dsp:nvSpPr>
      <dsp:spPr>
        <a:xfrm>
          <a:off x="4857879" y="3108114"/>
          <a:ext cx="2206274" cy="132376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a:t>`adr` - Average Daily Rate (numerical)</a:t>
          </a:r>
          <a:endParaRPr lang="en-US" sz="1400" kern="1200"/>
        </a:p>
      </dsp:txBody>
      <dsp:txXfrm>
        <a:off x="4857879" y="3108114"/>
        <a:ext cx="2206274" cy="1323764"/>
      </dsp:txXfrm>
    </dsp:sp>
    <dsp:sp modelId="{58C17F61-C1E2-4443-B958-BC65B4A3AA4F}">
      <dsp:nvSpPr>
        <dsp:cNvPr id="0" name=""/>
        <dsp:cNvSpPr/>
      </dsp:nvSpPr>
      <dsp:spPr>
        <a:xfrm>
          <a:off x="7284781" y="3108114"/>
          <a:ext cx="2206274" cy="132376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a:t>
          </a:r>
          <a:r>
            <a:rPr lang="en-GB" sz="1400" kern="1200" dirty="0" err="1"/>
            <a:t>required_car_parking_spaces</a:t>
          </a:r>
          <a:r>
            <a:rPr lang="en-GB" sz="1400" kern="1200" dirty="0"/>
            <a:t>` - Number of car parking spaces required (numerical)</a:t>
          </a:r>
          <a:endParaRPr lang="en-US" sz="1400" kern="1200" dirty="0"/>
        </a:p>
      </dsp:txBody>
      <dsp:txXfrm>
        <a:off x="7284781" y="3108114"/>
        <a:ext cx="2206274" cy="1323764"/>
      </dsp:txXfrm>
    </dsp:sp>
    <dsp:sp modelId="{D59DA452-42A3-4F59-B6B6-4C14DE0B51BE}">
      <dsp:nvSpPr>
        <dsp:cNvPr id="0" name=""/>
        <dsp:cNvSpPr/>
      </dsp:nvSpPr>
      <dsp:spPr>
        <a:xfrm>
          <a:off x="9711684" y="3108114"/>
          <a:ext cx="2206274" cy="132376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a:t>`total_of_special_requests` - Total number of special requests made by the guest (numerical)</a:t>
          </a:r>
          <a:endParaRPr lang="en-US" sz="1400" kern="1200"/>
        </a:p>
      </dsp:txBody>
      <dsp:txXfrm>
        <a:off x="9711684" y="3108114"/>
        <a:ext cx="2206274" cy="1323764"/>
      </dsp:txXfrm>
    </dsp:sp>
    <dsp:sp modelId="{4A5F8BB6-B1D9-4D75-81FB-A3E4B4CD3A43}">
      <dsp:nvSpPr>
        <dsp:cNvPr id="0" name=""/>
        <dsp:cNvSpPr/>
      </dsp:nvSpPr>
      <dsp:spPr>
        <a:xfrm>
          <a:off x="3644428" y="4652507"/>
          <a:ext cx="2206274" cy="132376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a:t>
          </a:r>
          <a:r>
            <a:rPr lang="en-GB" sz="1400" kern="1200" dirty="0" err="1"/>
            <a:t>reservation_status</a:t>
          </a:r>
          <a:r>
            <a:rPr lang="en-GB" sz="1400" kern="1200" dirty="0"/>
            <a:t>` - Reservation last status (categorical)- Categories: </a:t>
          </a:r>
          <a:r>
            <a:rPr lang="en-GB" sz="1400" kern="1200" dirty="0" err="1"/>
            <a:t>Canceled</a:t>
          </a:r>
          <a:r>
            <a:rPr lang="en-GB" sz="1400" kern="1200" dirty="0"/>
            <a:t>, Check-Out, No-Show</a:t>
          </a:r>
          <a:endParaRPr lang="en-US" sz="1400" kern="1200" dirty="0"/>
        </a:p>
      </dsp:txBody>
      <dsp:txXfrm>
        <a:off x="3644428" y="4652507"/>
        <a:ext cx="2206274" cy="1323764"/>
      </dsp:txXfrm>
    </dsp:sp>
    <dsp:sp modelId="{D83A6B61-D354-4C7F-9B2E-966B8EE1D5E8}">
      <dsp:nvSpPr>
        <dsp:cNvPr id="0" name=""/>
        <dsp:cNvSpPr/>
      </dsp:nvSpPr>
      <dsp:spPr>
        <a:xfrm>
          <a:off x="6071330" y="4652507"/>
          <a:ext cx="2206274" cy="132376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a:t>
          </a:r>
          <a:r>
            <a:rPr lang="en-GB" sz="1400" kern="1200" dirty="0" err="1"/>
            <a:t>reservation_status_date</a:t>
          </a:r>
          <a:r>
            <a:rPr lang="en-GB" sz="1400" kern="1200" dirty="0"/>
            <a:t>` - Date at which the reservation status was recorded (datetime)</a:t>
          </a:r>
          <a:endParaRPr lang="en-US" sz="1400" kern="1200" dirty="0"/>
        </a:p>
      </dsp:txBody>
      <dsp:txXfrm>
        <a:off x="6071330" y="4652507"/>
        <a:ext cx="2206274" cy="1323764"/>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AC74A-664E-43D3-859E-B35855730D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710C658-31F9-4A67-8267-E3463B262A3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AD794A-17F4-48F7-A14F-39DCAE091952}" type="datetimeFigureOut">
              <a:rPr lang="en-US" smtClean="0"/>
              <a:t>9/12/2023</a:t>
            </a:fld>
            <a:endParaRPr lang="en-US" dirty="0"/>
          </a:p>
        </p:txBody>
      </p:sp>
      <p:sp>
        <p:nvSpPr>
          <p:cNvPr id="4" name="Footer Placeholder 3">
            <a:extLst>
              <a:ext uri="{FF2B5EF4-FFF2-40B4-BE49-F238E27FC236}">
                <a16:creationId xmlns:a16="http://schemas.microsoft.com/office/drawing/2014/main" id="{CD7BBBF1-3A7A-4F4B-8592-578ABE65B71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A02F046-B531-4374-9A89-AC21BCA06E1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D2DFAA7-D3C3-4D01-9299-453E25D16D4E}" type="slidenum">
              <a:rPr lang="en-US" smtClean="0"/>
              <a:t>‹#›</a:t>
            </a:fld>
            <a:endParaRPr lang="en-US" dirty="0"/>
          </a:p>
        </p:txBody>
      </p:sp>
    </p:spTree>
    <p:extLst>
      <p:ext uri="{BB962C8B-B14F-4D97-AF65-F5344CB8AC3E}">
        <p14:creationId xmlns:p14="http://schemas.microsoft.com/office/powerpoint/2010/main" val="900527363"/>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media/image4.png>
</file>

<file path=ppt/media/image5.jpe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4C6A87-CC60-415C-BFEE-13D1CAD6861A}" type="datetimeFigureOut">
              <a:rPr lang="en-US" smtClean="0"/>
              <a:t>9/12/2023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C51814-3B91-4036-94D2-3977634EE214}" type="slidenum">
              <a:rPr lang="en-US" smtClean="0"/>
              <a:t>‹#›</a:t>
            </a:fld>
            <a:endParaRPr lang="en-US" dirty="0"/>
          </a:p>
        </p:txBody>
      </p:sp>
    </p:spTree>
    <p:extLst>
      <p:ext uri="{BB962C8B-B14F-4D97-AF65-F5344CB8AC3E}">
        <p14:creationId xmlns:p14="http://schemas.microsoft.com/office/powerpoint/2010/main" val="13006257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1F1F1F"/>
                </a:solidFill>
                <a:effectLst/>
                <a:latin typeface="Google Sans"/>
              </a:rPr>
              <a:t>Hi everyone,</a:t>
            </a:r>
          </a:p>
          <a:p>
            <a:pPr algn="l"/>
            <a:endParaRPr lang="en-GB" b="0" i="0" dirty="0">
              <a:solidFill>
                <a:srgbClr val="1F1F1F"/>
              </a:solidFill>
              <a:effectLst/>
              <a:latin typeface="Google Sans"/>
            </a:endParaRPr>
          </a:p>
          <a:p>
            <a:pPr algn="l"/>
            <a:r>
              <a:rPr lang="en-GB" b="0" i="0" dirty="0">
                <a:solidFill>
                  <a:srgbClr val="1F1F1F"/>
                </a:solidFill>
                <a:effectLst/>
                <a:latin typeface="Google Sans"/>
              </a:rPr>
              <a:t>My name is Shiraj Ahmad,</a:t>
            </a:r>
          </a:p>
          <a:p>
            <a:pPr algn="l"/>
            <a:r>
              <a:rPr lang="en-GB" b="0" i="0" dirty="0">
                <a:solidFill>
                  <a:srgbClr val="1F1F1F"/>
                </a:solidFill>
                <a:effectLst/>
                <a:latin typeface="Google Sans"/>
              </a:rPr>
              <a:t> and I'm a mentor here for data science. </a:t>
            </a:r>
          </a:p>
          <a:p>
            <a:pPr algn="l"/>
            <a:r>
              <a:rPr lang="en-GB" b="0" i="0" dirty="0">
                <a:solidFill>
                  <a:srgbClr val="1F1F1F"/>
                </a:solidFill>
                <a:effectLst/>
                <a:latin typeface="Google Sans"/>
              </a:rPr>
              <a:t>In this session, I'll be explaining Power BI's Capstone Project: Hotel Booking</a:t>
            </a:r>
          </a:p>
          <a:p>
            <a:pPr algn="l"/>
            <a:r>
              <a:rPr lang="en-GB" b="0" i="0" dirty="0">
                <a:solidFill>
                  <a:srgbClr val="1F1F1F"/>
                </a:solidFill>
                <a:effectLst/>
                <a:latin typeface="Google Sans"/>
              </a:rPr>
              <a:t>First, congratulations on completing Excel, SQL, and Power BI. </a:t>
            </a:r>
          </a:p>
          <a:p>
            <a:pPr algn="l"/>
            <a:r>
              <a:rPr lang="en-GB" b="0" i="0" dirty="0">
                <a:solidFill>
                  <a:srgbClr val="1F1F1F"/>
                </a:solidFill>
                <a:effectLst/>
                <a:latin typeface="Google Sans"/>
              </a:rPr>
              <a:t>After completing this Capstone Project, you'll be job-ready!</a:t>
            </a:r>
          </a:p>
          <a:p>
            <a:pPr algn="l"/>
            <a:r>
              <a:rPr lang="en-GB" b="0" i="0" dirty="0">
                <a:solidFill>
                  <a:srgbClr val="1F1F1F"/>
                </a:solidFill>
                <a:effectLst/>
                <a:latin typeface="Google Sans"/>
              </a:rPr>
              <a:t>So, let's get started.</a:t>
            </a:r>
          </a:p>
          <a:p>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1</a:t>
            </a:fld>
            <a:endParaRPr lang="en-US" dirty="0"/>
          </a:p>
        </p:txBody>
      </p:sp>
    </p:spTree>
    <p:extLst>
      <p:ext uri="{BB962C8B-B14F-4D97-AF65-F5344CB8AC3E}">
        <p14:creationId xmlns:p14="http://schemas.microsoft.com/office/powerpoint/2010/main" val="2610023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374151"/>
                </a:solidFill>
                <a:effectLst/>
                <a:latin typeface="Söhne"/>
              </a:rPr>
              <a:t>Here’s and overview to the project</a:t>
            </a:r>
          </a:p>
          <a:p>
            <a:pPr algn="l"/>
            <a:endParaRPr lang="en-GB" b="0" i="0" dirty="0">
              <a:solidFill>
                <a:srgbClr val="374151"/>
              </a:solidFill>
              <a:effectLst/>
              <a:latin typeface="Söhne"/>
            </a:endParaRPr>
          </a:p>
          <a:p>
            <a:pPr algn="l"/>
            <a:r>
              <a:rPr lang="en-GB" b="0" i="0" dirty="0">
                <a:solidFill>
                  <a:srgbClr val="374151"/>
                </a:solidFill>
                <a:effectLst/>
                <a:latin typeface="Söhne"/>
              </a:rPr>
              <a:t>The dataset under analysis comprises comprehensive information related to hotel bookings, encompassing various aspects such as booking details, guest demographics, meal preferences, booking sources, room types, and reservation statuses. This diverse dataset is instrumental in gaining insights into the hospitality industry and visitor </a:t>
            </a:r>
            <a:r>
              <a:rPr lang="en-GB" b="0" i="0" dirty="0" err="1">
                <a:solidFill>
                  <a:srgbClr val="374151"/>
                </a:solidFill>
                <a:effectLst/>
                <a:latin typeface="Söhne"/>
              </a:rPr>
              <a:t>behavior</a:t>
            </a:r>
            <a:r>
              <a:rPr lang="en-GB" b="0" i="0" dirty="0">
                <a:solidFill>
                  <a:srgbClr val="374151"/>
                </a:solidFill>
                <a:effectLst/>
                <a:latin typeface="Söhne"/>
              </a:rPr>
              <a:t>. </a:t>
            </a:r>
          </a:p>
          <a:p>
            <a:pPr algn="l"/>
            <a:endParaRPr lang="en-GB" b="0" i="0" dirty="0">
              <a:solidFill>
                <a:srgbClr val="374151"/>
              </a:solidFill>
              <a:effectLst/>
              <a:latin typeface="Söhne"/>
            </a:endParaRPr>
          </a:p>
          <a:p>
            <a:pPr algn="l"/>
            <a:r>
              <a:rPr lang="en-GB" b="0" i="0" dirty="0">
                <a:solidFill>
                  <a:srgbClr val="374151"/>
                </a:solidFill>
                <a:effectLst/>
                <a:latin typeface="Söhne"/>
              </a:rPr>
              <a:t>**1. Booking Analysis**</a:t>
            </a:r>
          </a:p>
          <a:p>
            <a:pPr algn="l"/>
            <a:endParaRPr lang="en-GB" b="0" i="0" dirty="0">
              <a:solidFill>
                <a:srgbClr val="374151"/>
              </a:solidFill>
              <a:effectLst/>
              <a:latin typeface="Söhne"/>
            </a:endParaRPr>
          </a:p>
          <a:p>
            <a:pPr algn="l"/>
            <a:r>
              <a:rPr lang="en-GB" b="0" i="0" dirty="0">
                <a:solidFill>
                  <a:srgbClr val="374151"/>
                </a:solidFill>
                <a:effectLst/>
                <a:latin typeface="Söhne"/>
              </a:rPr>
              <a:t>This section delves into aspects related to the booking process itself. It examines trends over the years, including the number of bookings and cancellations, and identifies patterns like seasonality. Further, it investigates monthly booking patterns, </a:t>
            </a:r>
            <a:r>
              <a:rPr lang="en-GB" b="0" i="0" dirty="0" err="1">
                <a:solidFill>
                  <a:srgbClr val="374151"/>
                </a:solidFill>
                <a:effectLst/>
                <a:latin typeface="Söhne"/>
              </a:rPr>
              <a:t>analyzes</a:t>
            </a:r>
            <a:r>
              <a:rPr lang="en-GB" b="0" i="0" dirty="0">
                <a:solidFill>
                  <a:srgbClr val="374151"/>
                </a:solidFill>
                <a:effectLst/>
                <a:latin typeface="Söhne"/>
              </a:rPr>
              <a:t> the conversion rate, and explores differences between weekend and weekday stays.</a:t>
            </a:r>
          </a:p>
          <a:p>
            <a:pPr algn="l"/>
            <a:endParaRPr lang="en-GB" b="0" i="0" dirty="0">
              <a:solidFill>
                <a:srgbClr val="374151"/>
              </a:solidFill>
              <a:effectLst/>
              <a:latin typeface="Söhne"/>
            </a:endParaRPr>
          </a:p>
          <a:p>
            <a:pPr algn="l"/>
            <a:r>
              <a:rPr lang="en-GB" b="0" i="0" dirty="0">
                <a:solidFill>
                  <a:srgbClr val="374151"/>
                </a:solidFill>
                <a:effectLst/>
                <a:latin typeface="Söhne"/>
              </a:rPr>
              <a:t>**2. Guest Analysis**</a:t>
            </a:r>
          </a:p>
          <a:p>
            <a:pPr algn="l"/>
            <a:endParaRPr lang="en-GB" b="0" i="0" dirty="0">
              <a:solidFill>
                <a:srgbClr val="374151"/>
              </a:solidFill>
              <a:effectLst/>
              <a:latin typeface="Söhne"/>
            </a:endParaRPr>
          </a:p>
          <a:p>
            <a:pPr algn="l"/>
            <a:r>
              <a:rPr lang="en-GB" b="0" i="0" dirty="0">
                <a:solidFill>
                  <a:srgbClr val="374151"/>
                </a:solidFill>
                <a:effectLst/>
                <a:latin typeface="Söhne"/>
              </a:rPr>
              <a:t>Guest demographics are crucial for the hospitality industry. This analysis focuses on the distribution of adults, children, and babies in bookings. It also explores the impact of these demographics on cancellation rates. Additionally, it examines the Average Daily Rate (ADR) and its correlation with special requests.</a:t>
            </a:r>
          </a:p>
          <a:p>
            <a:pPr algn="l"/>
            <a:endParaRPr lang="en-GB" b="0" i="0" dirty="0">
              <a:solidFill>
                <a:srgbClr val="374151"/>
              </a:solidFill>
              <a:effectLst/>
              <a:latin typeface="Söhne"/>
            </a:endParaRPr>
          </a:p>
          <a:p>
            <a:pPr algn="l"/>
            <a:r>
              <a:rPr lang="en-GB" b="0" i="0" dirty="0">
                <a:solidFill>
                  <a:srgbClr val="374151"/>
                </a:solidFill>
                <a:effectLst/>
                <a:latin typeface="Söhne"/>
              </a:rPr>
              <a:t>**3. Meal and Stay Analysis**</a:t>
            </a:r>
          </a:p>
          <a:p>
            <a:pPr algn="l"/>
            <a:endParaRPr lang="en-GB" b="0" i="0" dirty="0">
              <a:solidFill>
                <a:srgbClr val="374151"/>
              </a:solidFill>
              <a:effectLst/>
              <a:latin typeface="Söhne"/>
            </a:endParaRPr>
          </a:p>
          <a:p>
            <a:pPr algn="l"/>
            <a:r>
              <a:rPr lang="en-GB" b="0" i="0" dirty="0">
                <a:solidFill>
                  <a:srgbClr val="374151"/>
                </a:solidFill>
                <a:effectLst/>
                <a:latin typeface="Söhne"/>
              </a:rPr>
              <a:t>Guests' meal preferences and stay durations are key factors in the hotel industry. This section delves into meal plans, their impact on ADR, and their distribution across booking channels. It also explores how meal plans relate to stay duration and parking requirements, identifying any preferences and patterns.</a:t>
            </a:r>
          </a:p>
          <a:p>
            <a:pPr algn="l"/>
            <a:endParaRPr lang="en-GB" b="0" i="0" dirty="0">
              <a:solidFill>
                <a:srgbClr val="374151"/>
              </a:solidFill>
              <a:effectLst/>
              <a:latin typeface="Söhne"/>
            </a:endParaRPr>
          </a:p>
          <a:p>
            <a:pPr algn="l"/>
            <a:r>
              <a:rPr lang="en-GB" b="0" i="0" dirty="0">
                <a:solidFill>
                  <a:srgbClr val="374151"/>
                </a:solidFill>
                <a:effectLst/>
                <a:latin typeface="Söhne"/>
              </a:rPr>
              <a:t>**4. Booking Source and History Analysis**</a:t>
            </a:r>
          </a:p>
          <a:p>
            <a:pPr algn="l"/>
            <a:endParaRPr lang="en-GB" b="0" i="0" dirty="0">
              <a:solidFill>
                <a:srgbClr val="374151"/>
              </a:solidFill>
              <a:effectLst/>
              <a:latin typeface="Söhne"/>
            </a:endParaRPr>
          </a:p>
          <a:p>
            <a:pPr algn="l"/>
            <a:r>
              <a:rPr lang="en-GB" b="0" i="0" dirty="0">
                <a:solidFill>
                  <a:srgbClr val="374151"/>
                </a:solidFill>
                <a:effectLst/>
                <a:latin typeface="Söhne"/>
              </a:rPr>
              <a:t>Understanding booking sources and guest history is crucial for optimizing marketing strategies. This section </a:t>
            </a:r>
            <a:r>
              <a:rPr lang="en-GB" b="0" i="0" dirty="0" err="1">
                <a:solidFill>
                  <a:srgbClr val="374151"/>
                </a:solidFill>
                <a:effectLst/>
                <a:latin typeface="Söhne"/>
              </a:rPr>
              <a:t>analyzes</a:t>
            </a:r>
            <a:r>
              <a:rPr lang="en-GB" b="0" i="0" dirty="0">
                <a:solidFill>
                  <a:srgbClr val="374151"/>
                </a:solidFill>
                <a:effectLst/>
                <a:latin typeface="Söhne"/>
              </a:rPr>
              <a:t> market segments, booking channels' effectiveness, and the proportion of repeated guests. It also delves into the impact of a guest's booking history on their current booking decisions.</a:t>
            </a:r>
          </a:p>
          <a:p>
            <a:pPr algn="l"/>
            <a:endParaRPr lang="en-GB" b="0" i="0" dirty="0">
              <a:solidFill>
                <a:srgbClr val="374151"/>
              </a:solidFill>
              <a:effectLst/>
              <a:latin typeface="Söhne"/>
            </a:endParaRPr>
          </a:p>
          <a:p>
            <a:pPr algn="l"/>
            <a:r>
              <a:rPr lang="en-GB" b="0" i="0" dirty="0">
                <a:solidFill>
                  <a:srgbClr val="374151"/>
                </a:solidFill>
                <a:effectLst/>
                <a:latin typeface="Söhne"/>
              </a:rPr>
              <a:t>**5. Room Analysis**</a:t>
            </a:r>
          </a:p>
          <a:p>
            <a:pPr algn="l"/>
            <a:endParaRPr lang="en-GB" b="0" i="0" dirty="0">
              <a:solidFill>
                <a:srgbClr val="374151"/>
              </a:solidFill>
              <a:effectLst/>
              <a:latin typeface="Söhne"/>
            </a:endParaRPr>
          </a:p>
          <a:p>
            <a:pPr algn="l"/>
            <a:r>
              <a:rPr lang="en-GB" b="0" i="0" dirty="0">
                <a:solidFill>
                  <a:srgbClr val="374151"/>
                </a:solidFill>
                <a:effectLst/>
                <a:latin typeface="Söhne"/>
              </a:rPr>
              <a:t>Guests' room preferences are central to their overall experience. This analysis focuses on the distribution of reserved and assigned room types, exploring whether guests receive the room type they initially reserved. It also investigates the impact of booking changes on cancellation rates and identifies room type preferences based on customer types.</a:t>
            </a:r>
          </a:p>
          <a:p>
            <a:pPr algn="l"/>
            <a:endParaRPr lang="en-GB" b="0" i="0" dirty="0">
              <a:solidFill>
                <a:srgbClr val="374151"/>
              </a:solidFill>
              <a:effectLst/>
              <a:latin typeface="Söhne"/>
            </a:endParaRPr>
          </a:p>
          <a:p>
            <a:pPr algn="l"/>
            <a:r>
              <a:rPr lang="en-GB" b="0" i="0" dirty="0">
                <a:solidFill>
                  <a:srgbClr val="374151"/>
                </a:solidFill>
                <a:effectLst/>
                <a:latin typeface="Söhne"/>
              </a:rPr>
              <a:t>**6. Reservation Analysis**</a:t>
            </a:r>
          </a:p>
          <a:p>
            <a:pPr algn="l"/>
            <a:endParaRPr lang="en-GB" b="0" i="0" dirty="0">
              <a:solidFill>
                <a:srgbClr val="374151"/>
              </a:solidFill>
              <a:effectLst/>
              <a:latin typeface="Söhne"/>
            </a:endParaRPr>
          </a:p>
          <a:p>
            <a:pPr algn="l"/>
            <a:r>
              <a:rPr lang="en-GB" b="0" i="0" dirty="0">
                <a:solidFill>
                  <a:srgbClr val="374151"/>
                </a:solidFill>
                <a:effectLst/>
                <a:latin typeface="Söhne"/>
              </a:rPr>
              <a:t>The reservation process and its outcomes are integral to the hotel business. This section provides an overview of reservation statuses over time, including cancellations, check-outs, and no-shows. It also examines trends in reservation status dates, explores how reservation statuses vary across different customer types, and investigates the relationship between reservation status and ADR.</a:t>
            </a:r>
          </a:p>
          <a:p>
            <a:pPr algn="l"/>
            <a:endParaRPr lang="en-GB" b="0" i="0" dirty="0">
              <a:solidFill>
                <a:srgbClr val="374151"/>
              </a:solidFill>
              <a:effectLst/>
              <a:latin typeface="Söhne"/>
            </a:endParaRPr>
          </a:p>
          <a:p>
            <a:pPr algn="l"/>
            <a:r>
              <a:rPr lang="en-GB" b="0" i="0" dirty="0">
                <a:solidFill>
                  <a:srgbClr val="374151"/>
                </a:solidFill>
                <a:effectLst/>
                <a:latin typeface="Söhne"/>
              </a:rPr>
              <a:t>In summary, this dataset offers a wealth of information that can be harnessed for a broad spectrum of analyses in the hospitality industry. The categorization into Booking Analysis, Guest Analysis, Meal and Stay Analysis, Booking Source and History Analysis, Room Analysis, and Reservation Analysis allows for a comprehensive exploration of this rich dataset to make data-driven decisions and enhance the guest experience.</a:t>
            </a:r>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2</a:t>
            </a:fld>
            <a:endParaRPr lang="en-US" dirty="0"/>
          </a:p>
        </p:txBody>
      </p:sp>
    </p:spTree>
    <p:extLst>
      <p:ext uri="{BB962C8B-B14F-4D97-AF65-F5344CB8AC3E}">
        <p14:creationId xmlns:p14="http://schemas.microsoft.com/office/powerpoint/2010/main" val="41122780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1" i="0" dirty="0">
                <a:solidFill>
                  <a:srgbClr val="374151"/>
                </a:solidFill>
                <a:effectLst/>
                <a:latin typeface="Söhne"/>
              </a:rPr>
              <a:t>Dataset Overview</a:t>
            </a:r>
            <a:endParaRPr lang="en-GB" b="0" i="0" dirty="0">
              <a:solidFill>
                <a:srgbClr val="374151"/>
              </a:solidFill>
              <a:effectLst/>
              <a:latin typeface="Söhne"/>
            </a:endParaRPr>
          </a:p>
          <a:p>
            <a:pPr algn="l"/>
            <a:r>
              <a:rPr lang="en-GB" b="0" i="0" dirty="0">
                <a:solidFill>
                  <a:srgbClr val="374151"/>
                </a:solidFill>
                <a:effectLst/>
                <a:latin typeface="Söhne"/>
              </a:rPr>
              <a:t>The dataset under analysis offers comprehensive insights into hotel bookings, encompassing various aspects of the hospitality industry. It is divided into six primary categories of analysis, each with its unique objective, scope, goal, insights, recommendations, and considerations for the final report and presentation.</a:t>
            </a:r>
          </a:p>
          <a:p>
            <a:pPr algn="l"/>
            <a:r>
              <a:rPr lang="en-GB" b="1" i="0" dirty="0">
                <a:solidFill>
                  <a:srgbClr val="374151"/>
                </a:solidFill>
                <a:effectLst/>
                <a:latin typeface="Söhne"/>
              </a:rPr>
              <a:t>Objective</a:t>
            </a:r>
            <a:r>
              <a:rPr lang="en-GB" b="0" i="0" dirty="0">
                <a:solidFill>
                  <a:srgbClr val="374151"/>
                </a:solidFill>
                <a:effectLst/>
                <a:latin typeface="Söhne"/>
              </a:rPr>
              <a:t>: The overarching objective is to gain a holistic understanding of the hotel's operations, guest </a:t>
            </a:r>
            <a:r>
              <a:rPr lang="en-GB" b="0" i="0" dirty="0" err="1">
                <a:solidFill>
                  <a:srgbClr val="374151"/>
                </a:solidFill>
                <a:effectLst/>
                <a:latin typeface="Söhne"/>
              </a:rPr>
              <a:t>behavior</a:t>
            </a:r>
            <a:r>
              <a:rPr lang="en-GB" b="0" i="0" dirty="0">
                <a:solidFill>
                  <a:srgbClr val="374151"/>
                </a:solidFill>
                <a:effectLst/>
                <a:latin typeface="Söhne"/>
              </a:rPr>
              <a:t>, and revenue drivers.</a:t>
            </a:r>
          </a:p>
          <a:p>
            <a:pPr algn="l"/>
            <a:r>
              <a:rPr lang="en-GB" b="1" i="0" dirty="0">
                <a:solidFill>
                  <a:srgbClr val="374151"/>
                </a:solidFill>
                <a:effectLst/>
                <a:latin typeface="Söhne"/>
              </a:rPr>
              <a:t>Analysis Scope</a:t>
            </a:r>
            <a:r>
              <a:rPr lang="en-GB" b="0" i="0" dirty="0">
                <a:solidFill>
                  <a:srgbClr val="374151"/>
                </a:solidFill>
                <a:effectLst/>
                <a:latin typeface="Söhne"/>
              </a:rPr>
              <a:t>: The analysis spans various facets of the hospitality industry, including booking trends, guest demographics, meal and stay preferences, booking sources and history, room allocation, and reservation statuses.</a:t>
            </a:r>
          </a:p>
          <a:p>
            <a:pPr algn="l"/>
            <a:r>
              <a:rPr lang="en-GB" b="1" i="0" dirty="0">
                <a:solidFill>
                  <a:srgbClr val="374151"/>
                </a:solidFill>
                <a:effectLst/>
                <a:latin typeface="Söhne"/>
              </a:rPr>
              <a:t>Goal</a:t>
            </a:r>
            <a:r>
              <a:rPr lang="en-GB" b="0" i="0" dirty="0">
                <a:solidFill>
                  <a:srgbClr val="374151"/>
                </a:solidFill>
                <a:effectLst/>
                <a:latin typeface="Söhne"/>
              </a:rPr>
              <a:t>: The ultimate goal is to make data-driven decisions to optimize revenue, enhance guest satisfaction, and improve operational efficiency.</a:t>
            </a:r>
          </a:p>
          <a:p>
            <a:pPr algn="l"/>
            <a:r>
              <a:rPr lang="en-GB" b="1" i="0" dirty="0">
                <a:solidFill>
                  <a:srgbClr val="374151"/>
                </a:solidFill>
                <a:effectLst/>
                <a:latin typeface="Söhne"/>
              </a:rPr>
              <a:t>Insights &amp; Recommendations</a:t>
            </a:r>
            <a:r>
              <a:rPr lang="en-GB" b="0" i="0" dirty="0">
                <a:solidFill>
                  <a:srgbClr val="374151"/>
                </a:solidFill>
                <a:effectLst/>
                <a:latin typeface="Söhne"/>
              </a:rPr>
              <a:t>: The insights derived from this comprehensive analysis will serve as a foundation for strategic recommendations aimed at improving various aspects of hotel operations.</a:t>
            </a:r>
          </a:p>
          <a:p>
            <a:pPr algn="l"/>
            <a:r>
              <a:rPr lang="en-GB" b="1" i="0" dirty="0">
                <a:solidFill>
                  <a:srgbClr val="374151"/>
                </a:solidFill>
                <a:effectLst/>
                <a:latin typeface="Söhne"/>
              </a:rPr>
              <a:t>Report &amp; Presentation</a:t>
            </a:r>
            <a:r>
              <a:rPr lang="en-GB" b="0" i="0" dirty="0">
                <a:solidFill>
                  <a:srgbClr val="374151"/>
                </a:solidFill>
                <a:effectLst/>
                <a:latin typeface="Söhne"/>
              </a:rPr>
              <a:t>: The final report and presentation will present a cohesive narrative, combining insights and recommendations from all six categories of analysis, providing a holistic view of the hotel's performance and areas for improvement.</a:t>
            </a:r>
          </a:p>
        </p:txBody>
      </p:sp>
      <p:sp>
        <p:nvSpPr>
          <p:cNvPr id="4" name="Slide Number Placeholder 3"/>
          <p:cNvSpPr>
            <a:spLocks noGrp="1"/>
          </p:cNvSpPr>
          <p:nvPr>
            <p:ph type="sldNum" sz="quarter" idx="5"/>
          </p:nvPr>
        </p:nvSpPr>
        <p:spPr/>
        <p:txBody>
          <a:bodyPr/>
          <a:lstStyle/>
          <a:p>
            <a:fld id="{6DC51814-3B91-4036-94D2-3977634EE214}" type="slidenum">
              <a:rPr lang="en-US" smtClean="0"/>
              <a:t>3</a:t>
            </a:fld>
            <a:endParaRPr lang="en-US" dirty="0"/>
          </a:p>
        </p:txBody>
      </p:sp>
    </p:spTree>
    <p:extLst>
      <p:ext uri="{BB962C8B-B14F-4D97-AF65-F5344CB8AC3E}">
        <p14:creationId xmlns:p14="http://schemas.microsoft.com/office/powerpoint/2010/main" val="32620766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1" i="0" dirty="0">
                <a:solidFill>
                  <a:srgbClr val="374151"/>
                </a:solidFill>
                <a:effectLst/>
                <a:latin typeface="Söhne"/>
              </a:rPr>
              <a:t>Valuable Insights</a:t>
            </a:r>
            <a:r>
              <a:rPr lang="en-GB" b="0" i="0" dirty="0">
                <a:solidFill>
                  <a:srgbClr val="374151"/>
                </a:solidFill>
                <a:effectLst/>
                <a:latin typeface="Söhne"/>
              </a:rPr>
              <a:t>: The dataset provides valuable insights into the hotel industry, enabling data-driven decision-making. It helps uncover hidden patterns, guest preferences, and booking trends that can inform strategic choices.</a:t>
            </a:r>
          </a:p>
          <a:p>
            <a:pPr algn="l"/>
            <a:endParaRPr lang="en-GB" b="0" i="0" dirty="0">
              <a:solidFill>
                <a:srgbClr val="374151"/>
              </a:solidFill>
              <a:effectLst/>
              <a:latin typeface="Söhne"/>
            </a:endParaRPr>
          </a:p>
          <a:p>
            <a:pPr algn="l"/>
            <a:r>
              <a:rPr lang="en-GB" b="1" i="0" dirty="0">
                <a:solidFill>
                  <a:srgbClr val="374151"/>
                </a:solidFill>
                <a:effectLst/>
                <a:latin typeface="Söhne"/>
              </a:rPr>
              <a:t>Improvement Focus</a:t>
            </a:r>
            <a:r>
              <a:rPr lang="en-GB" b="0" i="0" dirty="0">
                <a:solidFill>
                  <a:srgbClr val="374151"/>
                </a:solidFill>
                <a:effectLst/>
                <a:latin typeface="Söhne"/>
              </a:rPr>
              <a:t>: By </a:t>
            </a:r>
            <a:r>
              <a:rPr lang="en-GB" b="0" i="0" dirty="0" err="1">
                <a:solidFill>
                  <a:srgbClr val="374151"/>
                </a:solidFill>
                <a:effectLst/>
                <a:latin typeface="Söhne"/>
              </a:rPr>
              <a:t>analyzing</a:t>
            </a:r>
            <a:r>
              <a:rPr lang="en-GB" b="0" i="0" dirty="0">
                <a:solidFill>
                  <a:srgbClr val="374151"/>
                </a:solidFill>
                <a:effectLst/>
                <a:latin typeface="Söhne"/>
              </a:rPr>
              <a:t> this dataset, hotels can identify areas for improvement in their operations. This includes enhancing guest experiences, optimizing marketing strategies, and streamlining booking processes.</a:t>
            </a:r>
          </a:p>
          <a:p>
            <a:pPr algn="l"/>
            <a:endParaRPr lang="en-GB" b="0" i="0" dirty="0">
              <a:solidFill>
                <a:srgbClr val="374151"/>
              </a:solidFill>
              <a:effectLst/>
              <a:latin typeface="Söhne"/>
            </a:endParaRPr>
          </a:p>
          <a:p>
            <a:pPr algn="l"/>
            <a:r>
              <a:rPr lang="en-GB" b="1" i="0" dirty="0">
                <a:solidFill>
                  <a:srgbClr val="374151"/>
                </a:solidFill>
                <a:effectLst/>
                <a:latin typeface="Söhne"/>
              </a:rPr>
              <a:t>Evaluation of Effectiveness</a:t>
            </a:r>
            <a:r>
              <a:rPr lang="en-GB" b="0" i="0" dirty="0">
                <a:solidFill>
                  <a:srgbClr val="374151"/>
                </a:solidFill>
                <a:effectLst/>
                <a:latin typeface="Söhne"/>
              </a:rPr>
              <a:t>: Hotel chains can evaluate the effectiveness of their marketing efforts, booking channels, and room allocation strategies. It allows them to assess the success of past initiatives and make adjustments as needed.</a:t>
            </a:r>
          </a:p>
          <a:p>
            <a:pPr algn="l"/>
            <a:endParaRPr lang="en-GB" b="0" i="0" dirty="0">
              <a:solidFill>
                <a:srgbClr val="374151"/>
              </a:solidFill>
              <a:effectLst/>
              <a:latin typeface="Söhne"/>
            </a:endParaRPr>
          </a:p>
          <a:p>
            <a:pPr algn="l"/>
            <a:r>
              <a:rPr lang="en-GB" b="1" i="0" dirty="0">
                <a:solidFill>
                  <a:srgbClr val="374151"/>
                </a:solidFill>
                <a:effectLst/>
                <a:latin typeface="Söhne"/>
              </a:rPr>
              <a:t>Trend Identification</a:t>
            </a:r>
            <a:r>
              <a:rPr lang="en-GB" b="0" i="0" dirty="0">
                <a:solidFill>
                  <a:srgbClr val="374151"/>
                </a:solidFill>
                <a:effectLst/>
                <a:latin typeface="Söhne"/>
              </a:rPr>
              <a:t>: The dataset allows for the identification of trends, both short-term and long-term. This can be vital for adapting to changing market conditions, optimizing pricing strategies, and capitalizing on peak booking periods.</a:t>
            </a:r>
          </a:p>
          <a:p>
            <a:pPr algn="l"/>
            <a:endParaRPr lang="en-GB" b="0" i="0" dirty="0">
              <a:solidFill>
                <a:srgbClr val="374151"/>
              </a:solidFill>
              <a:effectLst/>
              <a:latin typeface="Söhne"/>
            </a:endParaRPr>
          </a:p>
          <a:p>
            <a:pPr algn="l"/>
            <a:r>
              <a:rPr lang="en-GB" b="1" i="0" dirty="0">
                <a:solidFill>
                  <a:srgbClr val="374151"/>
                </a:solidFill>
                <a:effectLst/>
                <a:latin typeface="Söhne"/>
              </a:rPr>
              <a:t>Comprehensive Understanding</a:t>
            </a:r>
            <a:r>
              <a:rPr lang="en-GB" b="0" i="0" dirty="0">
                <a:solidFill>
                  <a:srgbClr val="374151"/>
                </a:solidFill>
                <a:effectLst/>
                <a:latin typeface="Söhne"/>
              </a:rPr>
              <a:t>: The dataset offers a comprehensive understanding of the entire guest journey, from booking to check-out. This holistic view enables hotels to create tailored experiences, improve guest satisfaction, and maximize revenue.</a:t>
            </a:r>
          </a:p>
          <a:p>
            <a:pPr algn="l"/>
            <a:endParaRPr lang="en-GB" b="0" i="0" dirty="0">
              <a:solidFill>
                <a:srgbClr val="374151"/>
              </a:solidFill>
              <a:effectLst/>
              <a:latin typeface="Söhne"/>
            </a:endParaRPr>
          </a:p>
          <a:p>
            <a:pPr algn="l"/>
            <a:r>
              <a:rPr lang="en-GB" b="0" i="0" dirty="0">
                <a:solidFill>
                  <a:srgbClr val="374151"/>
                </a:solidFill>
                <a:effectLst/>
                <a:latin typeface="Söhne"/>
              </a:rPr>
              <a:t>In summary, this dataset is significant because it empowers hotel chains to gain valuable insights, focus on areas needing improvement, evaluate the effectiveness of strategies, identify trends, and achieve a comprehensive understanding of their operations, ultimately leading to better decision-making and enhanced performance in the hospitality industry.</a:t>
            </a:r>
          </a:p>
        </p:txBody>
      </p:sp>
      <p:sp>
        <p:nvSpPr>
          <p:cNvPr id="4" name="Slide Number Placeholder 3"/>
          <p:cNvSpPr>
            <a:spLocks noGrp="1"/>
          </p:cNvSpPr>
          <p:nvPr>
            <p:ph type="sldNum" sz="quarter" idx="5"/>
          </p:nvPr>
        </p:nvSpPr>
        <p:spPr/>
        <p:txBody>
          <a:bodyPr/>
          <a:lstStyle/>
          <a:p>
            <a:fld id="{6DC51814-3B91-4036-94D2-3977634EE214}" type="slidenum">
              <a:rPr lang="en-US" smtClean="0"/>
              <a:t>4</a:t>
            </a:fld>
            <a:endParaRPr lang="en-US" dirty="0"/>
          </a:p>
        </p:txBody>
      </p:sp>
    </p:spTree>
    <p:extLst>
      <p:ext uri="{BB962C8B-B14F-4D97-AF65-F5344CB8AC3E}">
        <p14:creationId xmlns:p14="http://schemas.microsoft.com/office/powerpoint/2010/main" val="201448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Now that we have comprehended the problem statement and recognized the significance of the project, let's delve into a thorough understanding of the dataset.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We have 10 tables in which we have 33 unique columns.</a:t>
            </a:r>
            <a:br>
              <a:rPr lang="en-GB" dirty="0"/>
            </a:br>
            <a:r>
              <a:rPr lang="en-GB" dirty="0"/>
              <a:t>You will need to load the tables and have to create a relationship among them after understanding data dictionary</a:t>
            </a:r>
            <a:br>
              <a:rPr lang="en-GB" dirty="0"/>
            </a:br>
            <a:r>
              <a:rPr lang="en-GB" dirty="0"/>
              <a:t>this step will be very crucial as data understanding can change the relationship and </a:t>
            </a:r>
            <a:r>
              <a:rPr lang="en-GB" dirty="0" err="1"/>
              <a:t>insignths</a:t>
            </a:r>
            <a:r>
              <a:rPr lang="en-GB" dirty="0"/>
              <a:t> which we will get from the project.</a:t>
            </a:r>
            <a:br>
              <a:rPr lang="en-GB" dirty="0"/>
            </a:br>
            <a:endParaRPr lang="en-GB" dirty="0"/>
          </a:p>
          <a:p>
            <a:endParaRPr lang="en-IN" dirty="0"/>
          </a:p>
          <a:p>
            <a:endParaRPr lang="en-GB" dirty="0"/>
          </a:p>
          <a:p>
            <a:r>
              <a:rPr lang="en-GB" dirty="0"/>
              <a:t>I trust that you now have a clear understanding of the Capstone project requirements.</a:t>
            </a:r>
            <a:endParaRPr lang="en-IN" dirty="0"/>
          </a:p>
          <a:p>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5</a:t>
            </a:fld>
            <a:endParaRPr lang="en-US" dirty="0"/>
          </a:p>
        </p:txBody>
      </p:sp>
    </p:spTree>
    <p:extLst>
      <p:ext uri="{BB962C8B-B14F-4D97-AF65-F5344CB8AC3E}">
        <p14:creationId xmlns:p14="http://schemas.microsoft.com/office/powerpoint/2010/main" val="37581934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Now that we have comprehended the problem statement and recognized the significance of the project, let's delve into a thorough understanding of the dataset.</a:t>
            </a:r>
          </a:p>
          <a:p>
            <a:endParaRPr lang="en-IN" dirty="0"/>
          </a:p>
          <a:p>
            <a:endParaRPr lang="en-GB" dirty="0"/>
          </a:p>
          <a:p>
            <a:r>
              <a:rPr lang="en-GB" dirty="0"/>
              <a:t>I trust that you now have a clear understanding of the Capstone project requirements.</a:t>
            </a:r>
            <a:endParaRPr lang="en-IN" dirty="0"/>
          </a:p>
          <a:p>
            <a:endParaRPr lang="en-IN" dirty="0"/>
          </a:p>
          <a:p>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6</a:t>
            </a:fld>
            <a:endParaRPr lang="en-US" dirty="0"/>
          </a:p>
        </p:txBody>
      </p:sp>
    </p:spTree>
    <p:extLst>
      <p:ext uri="{BB962C8B-B14F-4D97-AF65-F5344CB8AC3E}">
        <p14:creationId xmlns:p14="http://schemas.microsoft.com/office/powerpoint/2010/main" val="42892768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4448175"/>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4448175"/>
            <a:ext cx="12192000" cy="240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5" y="4551363"/>
            <a:ext cx="11520488" cy="1176337"/>
          </a:xfrm>
        </p:spPr>
        <p:txBody>
          <a:bodyPr anchor="ctr"/>
          <a:lstStyle>
            <a:lvl1pPr algn="ctr">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5" y="5830888"/>
            <a:ext cx="11520488" cy="5508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694810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476250"/>
            <a:ext cx="5165724" cy="2557463"/>
          </a:xfrm>
        </p:spPr>
        <p:txBody>
          <a:bodyPr anchor="ctr">
            <a:no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096000" y="476250"/>
            <a:ext cx="5795963"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71476" y="3233941"/>
            <a:ext cx="11520486" cy="2966833"/>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476250"/>
            <a:ext cx="165100" cy="25574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38796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0"/>
            <a:ext cx="513805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6619197" y="1296176"/>
            <a:ext cx="5272764" cy="1551573"/>
          </a:xfrm>
        </p:spPr>
        <p:txBody>
          <a:bodyPr anchor="b">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619198" y="3073967"/>
            <a:ext cx="5272764"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1117601" y="1016000"/>
            <a:ext cx="5138058" cy="4978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4" name="Rectangle 3">
            <a:extLst>
              <a:ext uri="{FF2B5EF4-FFF2-40B4-BE49-F238E27FC236}">
                <a16:creationId xmlns:a16="http://schemas.microsoft.com/office/drawing/2014/main" id="{7306EB3B-6A54-45E7-B23D-F9515CC15D12}"/>
              </a:ext>
            </a:extLst>
          </p:cNvPr>
          <p:cNvSpPr/>
          <p:nvPr userDrawn="1"/>
        </p:nvSpPr>
        <p:spPr>
          <a:xfrm>
            <a:off x="0" y="5994400"/>
            <a:ext cx="4093029" cy="86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7E110354-15BA-4B22-B7CF-3D5BFA5C722D}"/>
              </a:ext>
            </a:extLst>
          </p:cNvPr>
          <p:cNvSpPr/>
          <p:nvPr userDrawn="1"/>
        </p:nvSpPr>
        <p:spPr>
          <a:xfrm>
            <a:off x="2162630" y="873210"/>
            <a:ext cx="4093029" cy="13857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51357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5" y="1783831"/>
            <a:ext cx="3111954" cy="3290338"/>
          </a:xfrm>
        </p:spPr>
        <p:txBody>
          <a:bodyPr anchor="ctr">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7489370" y="1783832"/>
            <a:ext cx="4402592" cy="3290338"/>
          </a:xfrm>
        </p:spPr>
        <p:txBody>
          <a:bodyPr anchor="ct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672114" y="0"/>
            <a:ext cx="3628571"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Rectangle 4">
            <a:extLst>
              <a:ext uri="{FF2B5EF4-FFF2-40B4-BE49-F238E27FC236}">
                <a16:creationId xmlns:a16="http://schemas.microsoft.com/office/drawing/2014/main" id="{8E16C293-C1E0-4EA5-BDE5-D226D72FC08B}"/>
              </a:ext>
            </a:extLst>
          </p:cNvPr>
          <p:cNvSpPr/>
          <p:nvPr userDrawn="1"/>
        </p:nvSpPr>
        <p:spPr>
          <a:xfrm>
            <a:off x="371475" y="5297714"/>
            <a:ext cx="3111954" cy="156028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770C08-8FFF-4293-8E7D-DBFEE4E3E443}"/>
              </a:ext>
            </a:extLst>
          </p:cNvPr>
          <p:cNvSpPr/>
          <p:nvPr userDrawn="1"/>
        </p:nvSpPr>
        <p:spPr>
          <a:xfrm>
            <a:off x="7489370" y="0"/>
            <a:ext cx="4402593" cy="156028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146206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1389743"/>
            <a:ext cx="12192000" cy="40785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31850" y="2331584"/>
            <a:ext cx="10515600" cy="1500187"/>
          </a:xfrm>
        </p:spPr>
        <p:txBody>
          <a:bodyPr anchor="ctr"/>
          <a:lstStyle>
            <a:lvl1pPr>
              <a:defRPr sz="6000">
                <a:solidFill>
                  <a:schemeClr val="bg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6F2E6F7-3BE5-4484-A73E-3EFDB7348BB5}"/>
              </a:ext>
            </a:extLst>
          </p:cNvPr>
          <p:cNvSpPr>
            <a:spLocks noGrp="1"/>
          </p:cNvSpPr>
          <p:nvPr>
            <p:ph type="body" idx="1"/>
          </p:nvPr>
        </p:nvSpPr>
        <p:spPr>
          <a:xfrm>
            <a:off x="831850" y="3968071"/>
            <a:ext cx="10515600" cy="805542"/>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9" name="Rectangle 8">
            <a:extLst>
              <a:ext uri="{FF2B5EF4-FFF2-40B4-BE49-F238E27FC236}">
                <a16:creationId xmlns:a16="http://schemas.microsoft.com/office/drawing/2014/main" id="{919AEFA0-9379-4E32-9D66-976465036916}"/>
              </a:ext>
            </a:extLst>
          </p:cNvPr>
          <p:cNvSpPr/>
          <p:nvPr userDrawn="1"/>
        </p:nvSpPr>
        <p:spPr>
          <a:xfrm>
            <a:off x="371475" y="580571"/>
            <a:ext cx="1573439" cy="15001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4FFB43B-30D9-4055-B912-4E3C85B03657}"/>
              </a:ext>
            </a:extLst>
          </p:cNvPr>
          <p:cNvSpPr/>
          <p:nvPr userDrawn="1"/>
        </p:nvSpPr>
        <p:spPr>
          <a:xfrm>
            <a:off x="7097486" y="5105274"/>
            <a:ext cx="4794477" cy="72596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88144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0"/>
            <a:ext cx="6096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Picture Placeholder 6">
            <a:extLst>
              <a:ext uri="{FF2B5EF4-FFF2-40B4-BE49-F238E27FC236}">
                <a16:creationId xmlns:a16="http://schemas.microsoft.com/office/drawing/2014/main" id="{391EAACA-1322-4E60-917E-C7408F539D5D}"/>
              </a:ext>
            </a:extLst>
          </p:cNvPr>
          <p:cNvSpPr>
            <a:spLocks noGrp="1"/>
          </p:cNvSpPr>
          <p:nvPr>
            <p:ph type="pic" sz="quarter" idx="13"/>
          </p:nvPr>
        </p:nvSpPr>
        <p:spPr>
          <a:xfrm>
            <a:off x="371476" y="260350"/>
            <a:ext cx="11520488" cy="600982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1174750" y="3957831"/>
            <a:ext cx="9620250" cy="1500187"/>
          </a:xfrm>
        </p:spPr>
        <p:txBody>
          <a:bodyPr anchor="ctr"/>
          <a:lstStyle>
            <a:lvl1pPr>
              <a:defRPr sz="6000">
                <a:solidFill>
                  <a:schemeClr val="bg1"/>
                </a:solidFill>
              </a:defRPr>
            </a:lvl1pPr>
          </a:lstStyle>
          <a:p>
            <a:r>
              <a:rPr lang="en-US" noProof="0"/>
              <a:t>Click to edit Master title style</a:t>
            </a:r>
            <a:endParaRPr lang="en-US" noProof="0" dirty="0"/>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2" name="Freeform: Shape 11">
            <a:extLst>
              <a:ext uri="{FF2B5EF4-FFF2-40B4-BE49-F238E27FC236}">
                <a16:creationId xmlns:a16="http://schemas.microsoft.com/office/drawing/2014/main" id="{43296215-27AE-462B-9127-E1C932633896}"/>
              </a:ext>
            </a:extLst>
          </p:cNvPr>
          <p:cNvSpPr/>
          <p:nvPr userDrawn="1"/>
        </p:nvSpPr>
        <p:spPr>
          <a:xfrm>
            <a:off x="1093471" y="3843394"/>
            <a:ext cx="1722120" cy="1729060"/>
          </a:xfrm>
          <a:custGeom>
            <a:avLst/>
            <a:gdLst>
              <a:gd name="connsiteX0" fmla="*/ 0 w 2730500"/>
              <a:gd name="connsiteY0" fmla="*/ 0 h 2730500"/>
              <a:gd name="connsiteX1" fmla="*/ 2730500 w 2730500"/>
              <a:gd name="connsiteY1" fmla="*/ 0 h 2730500"/>
              <a:gd name="connsiteX2" fmla="*/ 2730500 w 2730500"/>
              <a:gd name="connsiteY2" fmla="*/ 672834 h 2730500"/>
              <a:gd name="connsiteX3" fmla="*/ 2606675 w 2730500"/>
              <a:gd name="connsiteY3" fmla="*/ 672834 h 2730500"/>
              <a:gd name="connsiteX4" fmla="*/ 2606675 w 2730500"/>
              <a:gd name="connsiteY4" fmla="*/ 116870 h 2730500"/>
              <a:gd name="connsiteX5" fmla="*/ 123826 w 2730500"/>
              <a:gd name="connsiteY5" fmla="*/ 116870 h 2730500"/>
              <a:gd name="connsiteX6" fmla="*/ 123826 w 2730500"/>
              <a:gd name="connsiteY6" fmla="*/ 2613630 h 2730500"/>
              <a:gd name="connsiteX7" fmla="*/ 2606675 w 2730500"/>
              <a:gd name="connsiteY7" fmla="*/ 2613630 h 2730500"/>
              <a:gd name="connsiteX8" fmla="*/ 2606675 w 2730500"/>
              <a:gd name="connsiteY8" fmla="*/ 2066205 h 2730500"/>
              <a:gd name="connsiteX9" fmla="*/ 2730500 w 2730500"/>
              <a:gd name="connsiteY9" fmla="*/ 2066205 h 2730500"/>
              <a:gd name="connsiteX10" fmla="*/ 2730500 w 2730500"/>
              <a:gd name="connsiteY10" fmla="*/ 2730500 h 2730500"/>
              <a:gd name="connsiteX11" fmla="*/ 0 w 2730500"/>
              <a:gd name="connsiteY11" fmla="*/ 2730500 h 273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30500" h="2730500">
                <a:moveTo>
                  <a:pt x="0" y="0"/>
                </a:moveTo>
                <a:lnTo>
                  <a:pt x="2730500" y="0"/>
                </a:lnTo>
                <a:lnTo>
                  <a:pt x="2730500" y="672834"/>
                </a:lnTo>
                <a:lnTo>
                  <a:pt x="2606675" y="672834"/>
                </a:lnTo>
                <a:lnTo>
                  <a:pt x="2606675" y="116870"/>
                </a:lnTo>
                <a:lnTo>
                  <a:pt x="123826" y="116870"/>
                </a:lnTo>
                <a:lnTo>
                  <a:pt x="123826" y="2613630"/>
                </a:lnTo>
                <a:lnTo>
                  <a:pt x="2606675" y="2613630"/>
                </a:lnTo>
                <a:lnTo>
                  <a:pt x="2606675" y="2066205"/>
                </a:lnTo>
                <a:lnTo>
                  <a:pt x="2730500" y="2066205"/>
                </a:lnTo>
                <a:lnTo>
                  <a:pt x="2730500" y="2730500"/>
                </a:lnTo>
                <a:lnTo>
                  <a:pt x="0" y="27305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274798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2DB7CFEB-6952-4BC3-B9E0-0C382490F9E6}"/>
              </a:ext>
            </a:extLst>
          </p:cNvPr>
          <p:cNvSpPr>
            <a:spLocks noGrp="1"/>
          </p:cNvSpPr>
          <p:nvPr>
            <p:ph type="pic" sz="quarter" idx="13"/>
          </p:nvPr>
        </p:nvSpPr>
        <p:spPr>
          <a:xfrm>
            <a:off x="5400675" y="260350"/>
            <a:ext cx="6499502" cy="5940425"/>
          </a:xfrm>
          <a:custGeom>
            <a:avLst/>
            <a:gdLst>
              <a:gd name="connsiteX0" fmla="*/ 4432576 w 6499502"/>
              <a:gd name="connsiteY0" fmla="*/ 4057650 h 5940425"/>
              <a:gd name="connsiteX1" fmla="*/ 6499502 w 6499502"/>
              <a:gd name="connsiteY1" fmla="*/ 4057650 h 5940425"/>
              <a:gd name="connsiteX2" fmla="*/ 6499502 w 6499502"/>
              <a:gd name="connsiteY2" fmla="*/ 5940425 h 5940425"/>
              <a:gd name="connsiteX3" fmla="*/ 4432576 w 6499502"/>
              <a:gd name="connsiteY3" fmla="*/ 5940425 h 5940425"/>
              <a:gd name="connsiteX4" fmla="*/ 2216288 w 6499502"/>
              <a:gd name="connsiteY4" fmla="*/ 4057650 h 5940425"/>
              <a:gd name="connsiteX5" fmla="*/ 4283214 w 6499502"/>
              <a:gd name="connsiteY5" fmla="*/ 4057650 h 5940425"/>
              <a:gd name="connsiteX6" fmla="*/ 4283214 w 6499502"/>
              <a:gd name="connsiteY6" fmla="*/ 5940425 h 5940425"/>
              <a:gd name="connsiteX7" fmla="*/ 2216288 w 6499502"/>
              <a:gd name="connsiteY7" fmla="*/ 5940425 h 5940425"/>
              <a:gd name="connsiteX8" fmla="*/ 0 w 6499502"/>
              <a:gd name="connsiteY8" fmla="*/ 4057650 h 5940425"/>
              <a:gd name="connsiteX9" fmla="*/ 2066926 w 6499502"/>
              <a:gd name="connsiteY9" fmla="*/ 4057650 h 5940425"/>
              <a:gd name="connsiteX10" fmla="*/ 2066926 w 6499502"/>
              <a:gd name="connsiteY10" fmla="*/ 5940425 h 5940425"/>
              <a:gd name="connsiteX11" fmla="*/ 0 w 6499502"/>
              <a:gd name="connsiteY11" fmla="*/ 5940425 h 5940425"/>
              <a:gd name="connsiteX12" fmla="*/ 4432576 w 6499502"/>
              <a:gd name="connsiteY12" fmla="*/ 2028825 h 5940425"/>
              <a:gd name="connsiteX13" fmla="*/ 6499502 w 6499502"/>
              <a:gd name="connsiteY13" fmla="*/ 2028825 h 5940425"/>
              <a:gd name="connsiteX14" fmla="*/ 6499502 w 6499502"/>
              <a:gd name="connsiteY14" fmla="*/ 3911600 h 5940425"/>
              <a:gd name="connsiteX15" fmla="*/ 4432576 w 6499502"/>
              <a:gd name="connsiteY15" fmla="*/ 3911600 h 5940425"/>
              <a:gd name="connsiteX16" fmla="*/ 2216288 w 6499502"/>
              <a:gd name="connsiteY16" fmla="*/ 2028825 h 5940425"/>
              <a:gd name="connsiteX17" fmla="*/ 4283214 w 6499502"/>
              <a:gd name="connsiteY17" fmla="*/ 2028825 h 5940425"/>
              <a:gd name="connsiteX18" fmla="*/ 4283214 w 6499502"/>
              <a:gd name="connsiteY18" fmla="*/ 3911600 h 5940425"/>
              <a:gd name="connsiteX19" fmla="*/ 2216288 w 6499502"/>
              <a:gd name="connsiteY19" fmla="*/ 3911600 h 5940425"/>
              <a:gd name="connsiteX20" fmla="*/ 0 w 6499502"/>
              <a:gd name="connsiteY20" fmla="*/ 2028825 h 5940425"/>
              <a:gd name="connsiteX21" fmla="*/ 2066926 w 6499502"/>
              <a:gd name="connsiteY21" fmla="*/ 2028825 h 5940425"/>
              <a:gd name="connsiteX22" fmla="*/ 2066926 w 6499502"/>
              <a:gd name="connsiteY22" fmla="*/ 3911600 h 5940425"/>
              <a:gd name="connsiteX23" fmla="*/ 0 w 6499502"/>
              <a:gd name="connsiteY23" fmla="*/ 3911600 h 5940425"/>
              <a:gd name="connsiteX24" fmla="*/ 4432576 w 6499502"/>
              <a:gd name="connsiteY24" fmla="*/ 0 h 5940425"/>
              <a:gd name="connsiteX25" fmla="*/ 6499502 w 6499502"/>
              <a:gd name="connsiteY25" fmla="*/ 0 h 5940425"/>
              <a:gd name="connsiteX26" fmla="*/ 6499502 w 6499502"/>
              <a:gd name="connsiteY26" fmla="*/ 1882775 h 5940425"/>
              <a:gd name="connsiteX27" fmla="*/ 4432576 w 6499502"/>
              <a:gd name="connsiteY27" fmla="*/ 1882775 h 5940425"/>
              <a:gd name="connsiteX28" fmla="*/ 2216288 w 6499502"/>
              <a:gd name="connsiteY28" fmla="*/ 0 h 5940425"/>
              <a:gd name="connsiteX29" fmla="*/ 4283214 w 6499502"/>
              <a:gd name="connsiteY29" fmla="*/ 0 h 5940425"/>
              <a:gd name="connsiteX30" fmla="*/ 4283214 w 6499502"/>
              <a:gd name="connsiteY30" fmla="*/ 1882775 h 5940425"/>
              <a:gd name="connsiteX31" fmla="*/ 2216288 w 6499502"/>
              <a:gd name="connsiteY31" fmla="*/ 1882775 h 5940425"/>
              <a:gd name="connsiteX32" fmla="*/ 0 w 6499502"/>
              <a:gd name="connsiteY32" fmla="*/ 0 h 5940425"/>
              <a:gd name="connsiteX33" fmla="*/ 2066926 w 6499502"/>
              <a:gd name="connsiteY33" fmla="*/ 0 h 5940425"/>
              <a:gd name="connsiteX34" fmla="*/ 2066926 w 6499502"/>
              <a:gd name="connsiteY34" fmla="*/ 1882775 h 5940425"/>
              <a:gd name="connsiteX35" fmla="*/ 0 w 6499502"/>
              <a:gd name="connsiteY35" fmla="*/ 1882775 h 594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99502" h="5940425">
                <a:moveTo>
                  <a:pt x="4432576" y="4057650"/>
                </a:moveTo>
                <a:lnTo>
                  <a:pt x="6499502" y="4057650"/>
                </a:lnTo>
                <a:lnTo>
                  <a:pt x="6499502" y="5940425"/>
                </a:lnTo>
                <a:lnTo>
                  <a:pt x="4432576" y="5940425"/>
                </a:lnTo>
                <a:close/>
                <a:moveTo>
                  <a:pt x="2216288" y="4057650"/>
                </a:moveTo>
                <a:lnTo>
                  <a:pt x="4283214" y="4057650"/>
                </a:lnTo>
                <a:lnTo>
                  <a:pt x="4283214" y="5940425"/>
                </a:lnTo>
                <a:lnTo>
                  <a:pt x="2216288" y="5940425"/>
                </a:lnTo>
                <a:close/>
                <a:moveTo>
                  <a:pt x="0" y="4057650"/>
                </a:moveTo>
                <a:lnTo>
                  <a:pt x="2066926" y="4057650"/>
                </a:lnTo>
                <a:lnTo>
                  <a:pt x="2066926" y="5940425"/>
                </a:lnTo>
                <a:lnTo>
                  <a:pt x="0" y="5940425"/>
                </a:lnTo>
                <a:close/>
                <a:moveTo>
                  <a:pt x="4432576" y="2028825"/>
                </a:moveTo>
                <a:lnTo>
                  <a:pt x="6499502" y="2028825"/>
                </a:lnTo>
                <a:lnTo>
                  <a:pt x="6499502" y="3911600"/>
                </a:lnTo>
                <a:lnTo>
                  <a:pt x="4432576" y="3911600"/>
                </a:lnTo>
                <a:close/>
                <a:moveTo>
                  <a:pt x="2216288" y="2028825"/>
                </a:moveTo>
                <a:lnTo>
                  <a:pt x="4283214" y="2028825"/>
                </a:lnTo>
                <a:lnTo>
                  <a:pt x="4283214" y="3911600"/>
                </a:lnTo>
                <a:lnTo>
                  <a:pt x="2216288" y="3911600"/>
                </a:lnTo>
                <a:close/>
                <a:moveTo>
                  <a:pt x="0" y="2028825"/>
                </a:moveTo>
                <a:lnTo>
                  <a:pt x="2066926" y="2028825"/>
                </a:lnTo>
                <a:lnTo>
                  <a:pt x="2066926" y="3911600"/>
                </a:lnTo>
                <a:lnTo>
                  <a:pt x="0" y="3911600"/>
                </a:lnTo>
                <a:close/>
                <a:moveTo>
                  <a:pt x="4432576" y="0"/>
                </a:moveTo>
                <a:lnTo>
                  <a:pt x="6499502" y="0"/>
                </a:lnTo>
                <a:lnTo>
                  <a:pt x="6499502" y="1882775"/>
                </a:lnTo>
                <a:lnTo>
                  <a:pt x="4432576" y="1882775"/>
                </a:lnTo>
                <a:close/>
                <a:moveTo>
                  <a:pt x="2216288" y="0"/>
                </a:moveTo>
                <a:lnTo>
                  <a:pt x="4283214" y="0"/>
                </a:lnTo>
                <a:lnTo>
                  <a:pt x="4283214" y="1882775"/>
                </a:lnTo>
                <a:lnTo>
                  <a:pt x="2216288" y="1882775"/>
                </a:lnTo>
                <a:close/>
                <a:moveTo>
                  <a:pt x="0" y="0"/>
                </a:moveTo>
                <a:lnTo>
                  <a:pt x="2066926" y="0"/>
                </a:lnTo>
                <a:lnTo>
                  <a:pt x="2066926" y="1882775"/>
                </a:lnTo>
                <a:lnTo>
                  <a:pt x="0" y="1882775"/>
                </a:lnTo>
                <a:close/>
              </a:path>
            </a:pathLst>
          </a:custGeom>
          <a:solidFill>
            <a:schemeClr val="bg1">
              <a:lumMod val="95000"/>
            </a:schemeClr>
          </a:solidFill>
        </p:spPr>
        <p:txBody>
          <a:bodyPr vert="horz" wrap="square" lIns="91440" tIns="45720" rIns="91440" bIns="45720" rtlCol="0" anchor="ctr">
            <a:noAutofit/>
          </a:bodyPr>
          <a:lstStyle>
            <a:lvl1pPr>
              <a:defRPr lang="en-US" sz="1800"/>
            </a:lvl1pPr>
          </a:lstStyle>
          <a:p>
            <a:pPr marL="0" lvl="0" indent="0" algn="ctr">
              <a:buNone/>
            </a:pPr>
            <a:r>
              <a:rPr lang="en-US" noProof="0"/>
              <a:t>Click icon to add picture</a:t>
            </a: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1596928"/>
            <a:ext cx="4810125" cy="3267268"/>
          </a:xfrm>
        </p:spPr>
        <p:txBody>
          <a:bodyPr anchor="ctr"/>
          <a:lstStyle>
            <a:lvl1pPr>
              <a:defRPr sz="6000">
                <a:solidFill>
                  <a:schemeClr val="accent5"/>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3933498" y="4952673"/>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16">
            <a:extLst>
              <a:ext uri="{FF2B5EF4-FFF2-40B4-BE49-F238E27FC236}">
                <a16:creationId xmlns:a16="http://schemas.microsoft.com/office/drawing/2014/main" id="{76B43515-5C7A-4125-B76D-8A24D2BBE5EC}"/>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ectangle 17">
            <a:extLst>
              <a:ext uri="{FF2B5EF4-FFF2-40B4-BE49-F238E27FC236}">
                <a16:creationId xmlns:a16="http://schemas.microsoft.com/office/drawing/2014/main" id="{0C9A713B-4176-4C86-9E87-4ADBD6F444FB}"/>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622333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3917949"/>
            <a:ext cx="6915150" cy="2268337"/>
          </a:xfrm>
        </p:spPr>
        <p:txBody>
          <a:bodyPr anchor="ctr"/>
          <a:lstStyle>
            <a:lvl1pPr>
              <a:defRPr sz="6000">
                <a:solidFill>
                  <a:schemeClr val="tx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5222179" y="2327274"/>
            <a:ext cx="2176462" cy="15112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Rectangle 25">
            <a:extLst>
              <a:ext uri="{FF2B5EF4-FFF2-40B4-BE49-F238E27FC236}">
                <a16:creationId xmlns:a16="http://schemas.microsoft.com/office/drawing/2014/main" id="{DFA0623C-0B34-4074-8AA0-6428A5AF07A3}"/>
              </a:ext>
            </a:extLst>
          </p:cNvPr>
          <p:cNvSpPr/>
          <p:nvPr userDrawn="1"/>
        </p:nvSpPr>
        <p:spPr>
          <a:xfrm>
            <a:off x="7468839" y="3917949"/>
            <a:ext cx="2176462" cy="228282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B5D335A5-A601-4D8A-AEF5-F34792FF565A}"/>
              </a:ext>
            </a:extLst>
          </p:cNvPr>
          <p:cNvSpPr>
            <a:spLocks noGrp="1"/>
          </p:cNvSpPr>
          <p:nvPr>
            <p:ph type="pic" sz="quarter" idx="21"/>
          </p:nvPr>
        </p:nvSpPr>
        <p:spPr>
          <a:xfrm>
            <a:off x="371474" y="260351"/>
            <a:ext cx="11520489" cy="5940424"/>
          </a:xfrm>
          <a:custGeom>
            <a:avLst/>
            <a:gdLst>
              <a:gd name="connsiteX0" fmla="*/ 9344026 w 11520489"/>
              <a:gd name="connsiteY0" fmla="*/ 3657598 h 5940424"/>
              <a:gd name="connsiteX1" fmla="*/ 11520489 w 11520489"/>
              <a:gd name="connsiteY1" fmla="*/ 3657598 h 5940424"/>
              <a:gd name="connsiteX2" fmla="*/ 11520489 w 11520489"/>
              <a:gd name="connsiteY2" fmla="*/ 5940424 h 5940424"/>
              <a:gd name="connsiteX3" fmla="*/ 9344026 w 11520489"/>
              <a:gd name="connsiteY3" fmla="*/ 5940424 h 5940424"/>
              <a:gd name="connsiteX4" fmla="*/ 9344026 w 11520489"/>
              <a:gd name="connsiteY4" fmla="*/ 2066924 h 5940424"/>
              <a:gd name="connsiteX5" fmla="*/ 11520489 w 11520489"/>
              <a:gd name="connsiteY5" fmla="*/ 2066924 h 5940424"/>
              <a:gd name="connsiteX6" fmla="*/ 11520489 w 11520489"/>
              <a:gd name="connsiteY6" fmla="*/ 3578224 h 5940424"/>
              <a:gd name="connsiteX7" fmla="*/ 9344026 w 11520489"/>
              <a:gd name="connsiteY7" fmla="*/ 3578224 h 5940424"/>
              <a:gd name="connsiteX8" fmla="*/ 7097365 w 11520489"/>
              <a:gd name="connsiteY8" fmla="*/ 2066924 h 5940424"/>
              <a:gd name="connsiteX9" fmla="*/ 9273828 w 11520489"/>
              <a:gd name="connsiteY9" fmla="*/ 2066924 h 5940424"/>
              <a:gd name="connsiteX10" fmla="*/ 9273828 w 11520489"/>
              <a:gd name="connsiteY10" fmla="*/ 3578224 h 5940424"/>
              <a:gd name="connsiteX11" fmla="*/ 7097365 w 11520489"/>
              <a:gd name="connsiteY11" fmla="*/ 3578224 h 5940424"/>
              <a:gd name="connsiteX12" fmla="*/ 2604044 w 11520489"/>
              <a:gd name="connsiteY12" fmla="*/ 2066923 h 5940424"/>
              <a:gd name="connsiteX13" fmla="*/ 4780506 w 11520489"/>
              <a:gd name="connsiteY13" fmla="*/ 2066923 h 5940424"/>
              <a:gd name="connsiteX14" fmla="*/ 4780506 w 11520489"/>
              <a:gd name="connsiteY14" fmla="*/ 3578222 h 5940424"/>
              <a:gd name="connsiteX15" fmla="*/ 2604044 w 11520489"/>
              <a:gd name="connsiteY15" fmla="*/ 3578222 h 5940424"/>
              <a:gd name="connsiteX16" fmla="*/ 0 w 11520489"/>
              <a:gd name="connsiteY16" fmla="*/ 2066923 h 5940424"/>
              <a:gd name="connsiteX17" fmla="*/ 2533843 w 11520489"/>
              <a:gd name="connsiteY17" fmla="*/ 2066923 h 5940424"/>
              <a:gd name="connsiteX18" fmla="*/ 2533843 w 11520489"/>
              <a:gd name="connsiteY18" fmla="*/ 3578222 h 5940424"/>
              <a:gd name="connsiteX19" fmla="*/ 0 w 11520489"/>
              <a:gd name="connsiteY19" fmla="*/ 3578222 h 5940424"/>
              <a:gd name="connsiteX20" fmla="*/ 2604046 w 11520489"/>
              <a:gd name="connsiteY20" fmla="*/ 0 h 5940424"/>
              <a:gd name="connsiteX21" fmla="*/ 4780509 w 11520489"/>
              <a:gd name="connsiteY21" fmla="*/ 0 h 5940424"/>
              <a:gd name="connsiteX22" fmla="*/ 4780509 w 11520489"/>
              <a:gd name="connsiteY22" fmla="*/ 1987550 h 5940424"/>
              <a:gd name="connsiteX23" fmla="*/ 2604046 w 11520489"/>
              <a:gd name="connsiteY23" fmla="*/ 1987550 h 5940424"/>
              <a:gd name="connsiteX24" fmla="*/ 2 w 11520489"/>
              <a:gd name="connsiteY24" fmla="*/ 0 h 5940424"/>
              <a:gd name="connsiteX25" fmla="*/ 2533845 w 11520489"/>
              <a:gd name="connsiteY25" fmla="*/ 0 h 5940424"/>
              <a:gd name="connsiteX26" fmla="*/ 2533845 w 11520489"/>
              <a:gd name="connsiteY26" fmla="*/ 1987550 h 5940424"/>
              <a:gd name="connsiteX27" fmla="*/ 2 w 11520489"/>
              <a:gd name="connsiteY27" fmla="*/ 1987550 h 5940424"/>
              <a:gd name="connsiteX28" fmla="*/ 7097365 w 11520489"/>
              <a:gd name="connsiteY28" fmla="*/ 0 h 5940424"/>
              <a:gd name="connsiteX29" fmla="*/ 9273828 w 11520489"/>
              <a:gd name="connsiteY29" fmla="*/ 0 h 5940424"/>
              <a:gd name="connsiteX30" fmla="*/ 9273828 w 11520489"/>
              <a:gd name="connsiteY30" fmla="*/ 1987550 h 5940424"/>
              <a:gd name="connsiteX31" fmla="*/ 7097365 w 11520489"/>
              <a:gd name="connsiteY31" fmla="*/ 1987550 h 5940424"/>
              <a:gd name="connsiteX32" fmla="*/ 4850705 w 11520489"/>
              <a:gd name="connsiteY32" fmla="*/ 0 h 5940424"/>
              <a:gd name="connsiteX33" fmla="*/ 7027168 w 11520489"/>
              <a:gd name="connsiteY33" fmla="*/ 0 h 5940424"/>
              <a:gd name="connsiteX34" fmla="*/ 7027168 w 11520489"/>
              <a:gd name="connsiteY34" fmla="*/ 1987550 h 5940424"/>
              <a:gd name="connsiteX35" fmla="*/ 4850705 w 11520489"/>
              <a:gd name="connsiteY35" fmla="*/ 1987550 h 5940424"/>
              <a:gd name="connsiteX36" fmla="*/ 9344025 w 11520489"/>
              <a:gd name="connsiteY36" fmla="*/ 0 h 5940424"/>
              <a:gd name="connsiteX37" fmla="*/ 11520488 w 11520489"/>
              <a:gd name="connsiteY37" fmla="*/ 0 h 5940424"/>
              <a:gd name="connsiteX38" fmla="*/ 11520488 w 11520489"/>
              <a:gd name="connsiteY38" fmla="*/ 1987550 h 5940424"/>
              <a:gd name="connsiteX39" fmla="*/ 9344025 w 11520489"/>
              <a:gd name="connsiteY39" fmla="*/ 1987550 h 594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520489" h="5940424">
                <a:moveTo>
                  <a:pt x="9344026" y="3657598"/>
                </a:moveTo>
                <a:lnTo>
                  <a:pt x="11520489" y="3657598"/>
                </a:lnTo>
                <a:lnTo>
                  <a:pt x="11520489" y="5940424"/>
                </a:lnTo>
                <a:lnTo>
                  <a:pt x="9344026" y="5940424"/>
                </a:lnTo>
                <a:close/>
                <a:moveTo>
                  <a:pt x="9344026" y="2066924"/>
                </a:moveTo>
                <a:lnTo>
                  <a:pt x="11520489" y="2066924"/>
                </a:lnTo>
                <a:lnTo>
                  <a:pt x="11520489" y="3578224"/>
                </a:lnTo>
                <a:lnTo>
                  <a:pt x="9344026" y="3578224"/>
                </a:lnTo>
                <a:close/>
                <a:moveTo>
                  <a:pt x="7097365" y="2066924"/>
                </a:moveTo>
                <a:lnTo>
                  <a:pt x="9273828" y="2066924"/>
                </a:lnTo>
                <a:lnTo>
                  <a:pt x="9273828" y="3578224"/>
                </a:lnTo>
                <a:lnTo>
                  <a:pt x="7097365" y="3578224"/>
                </a:lnTo>
                <a:close/>
                <a:moveTo>
                  <a:pt x="2604044" y="2066923"/>
                </a:moveTo>
                <a:lnTo>
                  <a:pt x="4780506" y="2066923"/>
                </a:lnTo>
                <a:lnTo>
                  <a:pt x="4780506" y="3578222"/>
                </a:lnTo>
                <a:lnTo>
                  <a:pt x="2604044" y="3578222"/>
                </a:lnTo>
                <a:close/>
                <a:moveTo>
                  <a:pt x="0" y="2066923"/>
                </a:moveTo>
                <a:lnTo>
                  <a:pt x="2533843" y="2066923"/>
                </a:lnTo>
                <a:lnTo>
                  <a:pt x="2533843" y="3578222"/>
                </a:lnTo>
                <a:lnTo>
                  <a:pt x="0" y="3578222"/>
                </a:lnTo>
                <a:close/>
                <a:moveTo>
                  <a:pt x="2604046" y="0"/>
                </a:moveTo>
                <a:lnTo>
                  <a:pt x="4780509" y="0"/>
                </a:lnTo>
                <a:lnTo>
                  <a:pt x="4780509" y="1987550"/>
                </a:lnTo>
                <a:lnTo>
                  <a:pt x="2604046" y="1987550"/>
                </a:lnTo>
                <a:close/>
                <a:moveTo>
                  <a:pt x="2" y="0"/>
                </a:moveTo>
                <a:lnTo>
                  <a:pt x="2533845" y="0"/>
                </a:lnTo>
                <a:lnTo>
                  <a:pt x="2533845" y="1987550"/>
                </a:lnTo>
                <a:lnTo>
                  <a:pt x="2" y="1987550"/>
                </a:lnTo>
                <a:close/>
                <a:moveTo>
                  <a:pt x="7097365" y="0"/>
                </a:moveTo>
                <a:lnTo>
                  <a:pt x="9273828" y="0"/>
                </a:lnTo>
                <a:lnTo>
                  <a:pt x="9273828" y="1987550"/>
                </a:lnTo>
                <a:lnTo>
                  <a:pt x="7097365" y="1987550"/>
                </a:lnTo>
                <a:close/>
                <a:moveTo>
                  <a:pt x="4850705" y="0"/>
                </a:moveTo>
                <a:lnTo>
                  <a:pt x="7027168" y="0"/>
                </a:lnTo>
                <a:lnTo>
                  <a:pt x="7027168" y="1987550"/>
                </a:lnTo>
                <a:lnTo>
                  <a:pt x="4850705" y="1987550"/>
                </a:lnTo>
                <a:close/>
                <a:moveTo>
                  <a:pt x="9344025" y="0"/>
                </a:moveTo>
                <a:lnTo>
                  <a:pt x="11520488" y="0"/>
                </a:lnTo>
                <a:lnTo>
                  <a:pt x="11520488" y="1987550"/>
                </a:lnTo>
                <a:lnTo>
                  <a:pt x="9344025" y="1987550"/>
                </a:lnTo>
                <a:close/>
              </a:path>
            </a:pathLst>
          </a:custGeom>
          <a:solidFill>
            <a:schemeClr val="bg1">
              <a:lumMod val="95000"/>
            </a:schemeClr>
          </a:solidFill>
        </p:spPr>
        <p:txBody>
          <a:bodyPr vert="horz" wrap="square" lIns="91440" tIns="45720" rIns="91440" bIns="45720" rtlCol="0" anchor="t">
            <a:no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28833402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76300" y="4406207"/>
            <a:ext cx="10439400" cy="1175444"/>
          </a:xfrm>
        </p:spPr>
        <p:txBody>
          <a:bodyPr anchor="ctr"/>
          <a:lstStyle>
            <a:lvl1pPr algn="ctr">
              <a:defRPr sz="6000">
                <a:solidFill>
                  <a:schemeClr val="accent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0" y="0"/>
            <a:ext cx="12191999" cy="28479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Picture Placeholder 6">
            <a:extLst>
              <a:ext uri="{FF2B5EF4-FFF2-40B4-BE49-F238E27FC236}">
                <a16:creationId xmlns:a16="http://schemas.microsoft.com/office/drawing/2014/main" id="{230D70C6-13FD-45D4-8FB6-26C56B8FF2D4}"/>
              </a:ext>
            </a:extLst>
          </p:cNvPr>
          <p:cNvSpPr>
            <a:spLocks noGrp="1"/>
          </p:cNvSpPr>
          <p:nvPr>
            <p:ph type="pic" sz="quarter" idx="13"/>
          </p:nvPr>
        </p:nvSpPr>
        <p:spPr>
          <a:xfrm>
            <a:off x="371476" y="260350"/>
            <a:ext cx="11520488" cy="365759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3" name="Rectangle 2">
            <a:extLst>
              <a:ext uri="{FF2B5EF4-FFF2-40B4-BE49-F238E27FC236}">
                <a16:creationId xmlns:a16="http://schemas.microsoft.com/office/drawing/2014/main" id="{E10ED78A-2A17-41C4-9030-D406C56DDF4A}"/>
              </a:ext>
            </a:extLst>
          </p:cNvPr>
          <p:cNvSpPr/>
          <p:nvPr userDrawn="1"/>
        </p:nvSpPr>
        <p:spPr>
          <a:xfrm>
            <a:off x="5795961" y="3914082"/>
            <a:ext cx="600075" cy="2918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4544582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A6C789F-805A-4494-8430-C63414191AC2}"/>
              </a:ext>
            </a:extLst>
          </p:cNvPr>
          <p:cNvSpPr/>
          <p:nvPr userDrawn="1"/>
        </p:nvSpPr>
        <p:spPr>
          <a:xfrm>
            <a:off x="371475" y="1526382"/>
            <a:ext cx="3595688" cy="4562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5A73287-EED0-4EEC-8007-E2C13366027B}"/>
              </a:ext>
            </a:extLst>
          </p:cNvPr>
          <p:cNvSpPr/>
          <p:nvPr userDrawn="1"/>
        </p:nvSpPr>
        <p:spPr>
          <a:xfrm>
            <a:off x="8224838" y="1526382"/>
            <a:ext cx="3595688" cy="4562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581026" y="1724025"/>
            <a:ext cx="314325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8451282" y="1712119"/>
            <a:ext cx="314280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967163" y="1233488"/>
            <a:ext cx="4257675"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21876615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A73287-EED0-4EEC-8007-E2C13366027B}"/>
              </a:ext>
            </a:extLst>
          </p:cNvPr>
          <p:cNvSpPr/>
          <p:nvPr userDrawn="1"/>
        </p:nvSpPr>
        <p:spPr>
          <a:xfrm>
            <a:off x="6200775" y="1233487"/>
            <a:ext cx="5619751" cy="273367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1357414"/>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5757863" cy="24156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1" name="Picture Placeholder 6">
            <a:extLst>
              <a:ext uri="{FF2B5EF4-FFF2-40B4-BE49-F238E27FC236}">
                <a16:creationId xmlns:a16="http://schemas.microsoft.com/office/drawing/2014/main" id="{B9795E85-7B91-41BB-9DF4-A4893AA48FFA}"/>
              </a:ext>
            </a:extLst>
          </p:cNvPr>
          <p:cNvSpPr>
            <a:spLocks noGrp="1"/>
          </p:cNvSpPr>
          <p:nvPr>
            <p:ph type="pic" sz="quarter" idx="14"/>
          </p:nvPr>
        </p:nvSpPr>
        <p:spPr>
          <a:xfrm>
            <a:off x="6200775" y="3967163"/>
            <a:ext cx="5619750" cy="24145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5757863"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48474"/>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81018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508BC1-7ABB-42C8-B268-3C6F4FD455DE}"/>
              </a:ext>
            </a:extLst>
          </p:cNvPr>
          <p:cNvSpPr/>
          <p:nvPr userDrawn="1"/>
        </p:nvSpPr>
        <p:spPr>
          <a:xfrm>
            <a:off x="200025" y="-1"/>
            <a:ext cx="1199197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71500" y="0"/>
            <a:ext cx="6034088"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1"/>
            <a:ext cx="37147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6905625" y="1512889"/>
            <a:ext cx="4986338" cy="3262311"/>
          </a:xfrm>
        </p:spPr>
        <p:txBody>
          <a:bodyPr anchor="b"/>
          <a:lstStyle>
            <a:lvl1pPr algn="l">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6905625" y="4927600"/>
            <a:ext cx="4986338"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1050855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11520488" cy="238136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11520488"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3808206"/>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08236"/>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6" name="Straight Connector 5">
            <a:extLst>
              <a:ext uri="{FF2B5EF4-FFF2-40B4-BE49-F238E27FC236}">
                <a16:creationId xmlns:a16="http://schemas.microsoft.com/office/drawing/2014/main" id="{C15E3050-1157-4448-A84E-5AC72FC84A7F}"/>
              </a:ext>
            </a:extLst>
          </p:cNvPr>
          <p:cNvCxnSpPr/>
          <p:nvPr userDrawn="1"/>
        </p:nvCxnSpPr>
        <p:spPr>
          <a:xfrm>
            <a:off x="6131719" y="3774712"/>
            <a:ext cx="0" cy="24718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53863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Rectangle 21">
            <a:extLst>
              <a:ext uri="{FF2B5EF4-FFF2-40B4-BE49-F238E27FC236}">
                <a16:creationId xmlns:a16="http://schemas.microsoft.com/office/drawing/2014/main" id="{115DEB4D-1697-4E72-B2BF-F5EA1EF3B009}"/>
              </a:ext>
            </a:extLst>
          </p:cNvPr>
          <p:cNvSpPr/>
          <p:nvPr userDrawn="1"/>
        </p:nvSpPr>
        <p:spPr>
          <a:xfrm>
            <a:off x="7162799" y="3052634"/>
            <a:ext cx="1368533" cy="11301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371475" y="1334424"/>
            <a:ext cx="4448175" cy="1520824"/>
          </a:xfrm>
        </p:spPr>
        <p:txBody>
          <a:bodyPr anchor="b">
            <a:noAutofit/>
          </a:bodyPr>
          <a:lstStyle>
            <a:lvl1pPr>
              <a:defRPr sz="3600"/>
            </a:lvl1pPr>
          </a:lstStyle>
          <a:p>
            <a:r>
              <a:rPr lang="en-US" noProof="0"/>
              <a:t>Click to edit Master title style</a:t>
            </a:r>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3609563" y="3118775"/>
            <a:ext cx="2927311" cy="3081999"/>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371475" y="3118776"/>
            <a:ext cx="2926800" cy="3081922"/>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5" name="Picture Placeholder 24">
            <a:extLst>
              <a:ext uri="{FF2B5EF4-FFF2-40B4-BE49-F238E27FC236}">
                <a16:creationId xmlns:a16="http://schemas.microsoft.com/office/drawing/2014/main" id="{84421AF3-217F-49BD-BF47-1140F3F445D8}"/>
              </a:ext>
            </a:extLst>
          </p:cNvPr>
          <p:cNvSpPr>
            <a:spLocks noGrp="1"/>
          </p:cNvSpPr>
          <p:nvPr>
            <p:ph type="pic" sz="quarter" idx="15"/>
          </p:nvPr>
        </p:nvSpPr>
        <p:spPr>
          <a:xfrm>
            <a:off x="4908415" y="-4277"/>
            <a:ext cx="7283585" cy="6204974"/>
          </a:xfrm>
          <a:custGeom>
            <a:avLst/>
            <a:gdLst>
              <a:gd name="connsiteX0" fmla="*/ 4914900 w 7283585"/>
              <a:gd name="connsiteY0" fmla="*/ 4064000 h 6204974"/>
              <a:gd name="connsiteX1" fmla="*/ 7283585 w 7283585"/>
              <a:gd name="connsiteY1" fmla="*/ 4064000 h 6204974"/>
              <a:gd name="connsiteX2" fmla="*/ 7283585 w 7283585"/>
              <a:gd name="connsiteY2" fmla="*/ 6204974 h 6204974"/>
              <a:gd name="connsiteX3" fmla="*/ 4914900 w 7283585"/>
              <a:gd name="connsiteY3" fmla="*/ 6204974 h 6204974"/>
              <a:gd name="connsiteX4" fmla="*/ 4914900 w 7283585"/>
              <a:gd name="connsiteY4" fmla="*/ 2032000 h 6204974"/>
              <a:gd name="connsiteX5" fmla="*/ 7283585 w 7283585"/>
              <a:gd name="connsiteY5" fmla="*/ 2032000 h 6204974"/>
              <a:gd name="connsiteX6" fmla="*/ 7283585 w 7283585"/>
              <a:gd name="connsiteY6" fmla="*/ 3946525 h 6204974"/>
              <a:gd name="connsiteX7" fmla="*/ 4914900 w 7283585"/>
              <a:gd name="connsiteY7" fmla="*/ 3946525 h 6204974"/>
              <a:gd name="connsiteX8" fmla="*/ 2457450 w 7283585"/>
              <a:gd name="connsiteY8" fmla="*/ 2032000 h 6204974"/>
              <a:gd name="connsiteX9" fmla="*/ 4826135 w 7283585"/>
              <a:gd name="connsiteY9" fmla="*/ 2032000 h 6204974"/>
              <a:gd name="connsiteX10" fmla="*/ 4826135 w 7283585"/>
              <a:gd name="connsiteY10" fmla="*/ 3946525 h 6204974"/>
              <a:gd name="connsiteX11" fmla="*/ 2457450 w 7283585"/>
              <a:gd name="connsiteY11" fmla="*/ 3946525 h 6204974"/>
              <a:gd name="connsiteX12" fmla="*/ 0 w 7283585"/>
              <a:gd name="connsiteY12" fmla="*/ 8552 h 6204974"/>
              <a:gd name="connsiteX13" fmla="*/ 2368685 w 7283585"/>
              <a:gd name="connsiteY13" fmla="*/ 8552 h 6204974"/>
              <a:gd name="connsiteX14" fmla="*/ 2368685 w 7283585"/>
              <a:gd name="connsiteY14" fmla="*/ 1923077 h 6204974"/>
              <a:gd name="connsiteX15" fmla="*/ 0 w 7283585"/>
              <a:gd name="connsiteY15" fmla="*/ 1923077 h 6204974"/>
              <a:gd name="connsiteX16" fmla="*/ 2457450 w 7283585"/>
              <a:gd name="connsiteY16" fmla="*/ 4276 h 6204974"/>
              <a:gd name="connsiteX17" fmla="*/ 4826135 w 7283585"/>
              <a:gd name="connsiteY17" fmla="*/ 4276 h 6204974"/>
              <a:gd name="connsiteX18" fmla="*/ 4826135 w 7283585"/>
              <a:gd name="connsiteY18" fmla="*/ 1918801 h 6204974"/>
              <a:gd name="connsiteX19" fmla="*/ 2457450 w 7283585"/>
              <a:gd name="connsiteY19" fmla="*/ 1918801 h 6204974"/>
              <a:gd name="connsiteX20" fmla="*/ 4914900 w 7283585"/>
              <a:gd name="connsiteY20" fmla="*/ 0 h 6204974"/>
              <a:gd name="connsiteX21" fmla="*/ 7283585 w 7283585"/>
              <a:gd name="connsiteY21" fmla="*/ 0 h 6204974"/>
              <a:gd name="connsiteX22" fmla="*/ 7283585 w 7283585"/>
              <a:gd name="connsiteY22" fmla="*/ 1914525 h 6204974"/>
              <a:gd name="connsiteX23" fmla="*/ 4914900 w 7283585"/>
              <a:gd name="connsiteY23" fmla="*/ 1914525 h 62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3585" h="6204974">
                <a:moveTo>
                  <a:pt x="4914900" y="4064000"/>
                </a:moveTo>
                <a:lnTo>
                  <a:pt x="7283585" y="4064000"/>
                </a:lnTo>
                <a:lnTo>
                  <a:pt x="7283585" y="6204974"/>
                </a:lnTo>
                <a:lnTo>
                  <a:pt x="4914900" y="6204974"/>
                </a:lnTo>
                <a:close/>
                <a:moveTo>
                  <a:pt x="4914900" y="2032000"/>
                </a:moveTo>
                <a:lnTo>
                  <a:pt x="7283585" y="2032000"/>
                </a:lnTo>
                <a:lnTo>
                  <a:pt x="7283585" y="3946525"/>
                </a:lnTo>
                <a:lnTo>
                  <a:pt x="4914900" y="3946525"/>
                </a:lnTo>
                <a:close/>
                <a:moveTo>
                  <a:pt x="2457450" y="2032000"/>
                </a:moveTo>
                <a:lnTo>
                  <a:pt x="4826135" y="2032000"/>
                </a:lnTo>
                <a:lnTo>
                  <a:pt x="4826135" y="3946525"/>
                </a:lnTo>
                <a:lnTo>
                  <a:pt x="2457450" y="3946525"/>
                </a:lnTo>
                <a:close/>
                <a:moveTo>
                  <a:pt x="0" y="8552"/>
                </a:moveTo>
                <a:lnTo>
                  <a:pt x="2368685" y="8552"/>
                </a:lnTo>
                <a:lnTo>
                  <a:pt x="2368685" y="1923077"/>
                </a:lnTo>
                <a:lnTo>
                  <a:pt x="0" y="1923077"/>
                </a:lnTo>
                <a:close/>
                <a:moveTo>
                  <a:pt x="2457450" y="4276"/>
                </a:moveTo>
                <a:lnTo>
                  <a:pt x="4826135" y="4276"/>
                </a:lnTo>
                <a:lnTo>
                  <a:pt x="4826135" y="1918801"/>
                </a:lnTo>
                <a:lnTo>
                  <a:pt x="2457450" y="1918801"/>
                </a:lnTo>
                <a:close/>
                <a:moveTo>
                  <a:pt x="4914900" y="0"/>
                </a:moveTo>
                <a:lnTo>
                  <a:pt x="7283585" y="0"/>
                </a:lnTo>
                <a:lnTo>
                  <a:pt x="7283585" y="1914525"/>
                </a:lnTo>
                <a:lnTo>
                  <a:pt x="4914900" y="1914525"/>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noProof="0"/>
              <a:t>Click icon to add picture</a:t>
            </a:r>
            <a:endParaRPr lang="en-US" noProof="0" dirty="0"/>
          </a:p>
        </p:txBody>
      </p:sp>
      <p:sp>
        <p:nvSpPr>
          <p:cNvPr id="20" name="Rectangle 19">
            <a:extLst>
              <a:ext uri="{FF2B5EF4-FFF2-40B4-BE49-F238E27FC236}">
                <a16:creationId xmlns:a16="http://schemas.microsoft.com/office/drawing/2014/main" id="{475378D9-445B-4812-AE73-9B2CF92DCDF1}"/>
              </a:ext>
            </a:extLst>
          </p:cNvPr>
          <p:cNvSpPr/>
          <p:nvPr userDrawn="1"/>
        </p:nvSpPr>
        <p:spPr>
          <a:xfrm>
            <a:off x="6210299" y="2027725"/>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Rectangle 20">
            <a:extLst>
              <a:ext uri="{FF2B5EF4-FFF2-40B4-BE49-F238E27FC236}">
                <a16:creationId xmlns:a16="http://schemas.microsoft.com/office/drawing/2014/main" id="{B569B8CC-B741-4501-A871-F6CC58941F5C}"/>
              </a:ext>
            </a:extLst>
          </p:cNvPr>
          <p:cNvSpPr/>
          <p:nvPr userDrawn="1"/>
        </p:nvSpPr>
        <p:spPr>
          <a:xfrm>
            <a:off x="8661263" y="4055448"/>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3" name="Straight Connector 22">
            <a:extLst>
              <a:ext uri="{FF2B5EF4-FFF2-40B4-BE49-F238E27FC236}">
                <a16:creationId xmlns:a16="http://schemas.microsoft.com/office/drawing/2014/main" id="{8ED9C5BC-5F16-4DC8-BAA3-30A378B7F5FB}"/>
              </a:ext>
            </a:extLst>
          </p:cNvPr>
          <p:cNvCxnSpPr>
            <a:cxnSpLocks/>
          </p:cNvCxnSpPr>
          <p:nvPr userDrawn="1"/>
        </p:nvCxnSpPr>
        <p:spPr>
          <a:xfrm>
            <a:off x="3452019" y="3106075"/>
            <a:ext cx="0" cy="30947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0E9B02-FBE7-4B3F-833A-FCDE146B2DAD}"/>
              </a:ext>
            </a:extLst>
          </p:cNvPr>
          <p:cNvSpPr/>
          <p:nvPr userDrawn="1"/>
        </p:nvSpPr>
        <p:spPr>
          <a:xfrm>
            <a:off x="0" y="1405862"/>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2589608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6">
            <a:extLst>
              <a:ext uri="{FF2B5EF4-FFF2-40B4-BE49-F238E27FC236}">
                <a16:creationId xmlns:a16="http://schemas.microsoft.com/office/drawing/2014/main" id="{73E3AB81-FB3C-492F-8AB9-CFC37EECCEE7}"/>
              </a:ext>
            </a:extLst>
          </p:cNvPr>
          <p:cNvSpPr>
            <a:spLocks noGrp="1"/>
          </p:cNvSpPr>
          <p:nvPr>
            <p:ph type="pic" sz="quarter" idx="13"/>
          </p:nvPr>
        </p:nvSpPr>
        <p:spPr>
          <a:xfrm>
            <a:off x="371475" y="260350"/>
            <a:ext cx="11520488" cy="6121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4" name="Rectangle 13">
            <a:extLst>
              <a:ext uri="{FF2B5EF4-FFF2-40B4-BE49-F238E27FC236}">
                <a16:creationId xmlns:a16="http://schemas.microsoft.com/office/drawing/2014/main" id="{BF2C4CC9-6F35-4EBF-857F-EBD298D77347}"/>
              </a:ext>
            </a:extLst>
          </p:cNvPr>
          <p:cNvSpPr/>
          <p:nvPr userDrawn="1"/>
        </p:nvSpPr>
        <p:spPr>
          <a:xfrm>
            <a:off x="1578741"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1D54A23-014A-49B4-9E28-7641C8A4F0C1}"/>
              </a:ext>
            </a:extLst>
          </p:cNvPr>
          <p:cNvSpPr/>
          <p:nvPr userDrawn="1"/>
        </p:nvSpPr>
        <p:spPr>
          <a:xfrm>
            <a:off x="6184487"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1587504" y="1233488"/>
            <a:ext cx="9016993" cy="761076"/>
          </a:xfrm>
        </p:spPr>
        <p:txBody>
          <a:bodyPr anchor="ctr">
            <a:noAutofit/>
          </a:bodyPr>
          <a:lstStyle>
            <a:lvl1pPr algn="ctr">
              <a:defRPr sz="3600"/>
            </a:lvl1pPr>
          </a:lstStyle>
          <a:p>
            <a:r>
              <a:rPr lang="en-US"/>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28091" y="2424864"/>
            <a:ext cx="4132800" cy="28332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1722820" y="2424864"/>
            <a:ext cx="4131850" cy="2832101"/>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069587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Rectangle 4">
            <a:extLst>
              <a:ext uri="{FF2B5EF4-FFF2-40B4-BE49-F238E27FC236}">
                <a16:creationId xmlns:a16="http://schemas.microsoft.com/office/drawing/2014/main" id="{113E1565-5B33-4914-9800-50B8400266FF}"/>
              </a:ext>
            </a:extLst>
          </p:cNvPr>
          <p:cNvSpPr/>
          <p:nvPr userDrawn="1"/>
        </p:nvSpPr>
        <p:spPr>
          <a:xfrm>
            <a:off x="0" y="0"/>
            <a:ext cx="12191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Picture Placeholder 6">
            <a:extLst>
              <a:ext uri="{FF2B5EF4-FFF2-40B4-BE49-F238E27FC236}">
                <a16:creationId xmlns:a16="http://schemas.microsoft.com/office/drawing/2014/main" id="{DE438B2E-01A6-453B-928D-97D98438168E}"/>
              </a:ext>
            </a:extLst>
          </p:cNvPr>
          <p:cNvSpPr>
            <a:spLocks noGrp="1"/>
          </p:cNvSpPr>
          <p:nvPr>
            <p:ph type="pic" sz="quarter" idx="13"/>
          </p:nvPr>
        </p:nvSpPr>
        <p:spPr>
          <a:xfrm>
            <a:off x="335756" y="260350"/>
            <a:ext cx="11520488"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29110570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Picture Placeholder 26">
            <a:extLst>
              <a:ext uri="{FF2B5EF4-FFF2-40B4-BE49-F238E27FC236}">
                <a16:creationId xmlns:a16="http://schemas.microsoft.com/office/drawing/2014/main" id="{404FC023-3732-4036-B4DA-F34DC453036D}"/>
              </a:ext>
            </a:extLst>
          </p:cNvPr>
          <p:cNvSpPr>
            <a:spLocks noGrp="1"/>
          </p:cNvSpPr>
          <p:nvPr>
            <p:ph type="pic" sz="quarter" idx="13"/>
          </p:nvPr>
        </p:nvSpPr>
        <p:spPr>
          <a:xfrm>
            <a:off x="1" y="1"/>
            <a:ext cx="12191999" cy="6857999"/>
          </a:xfrm>
          <a:custGeom>
            <a:avLst/>
            <a:gdLst>
              <a:gd name="connsiteX0" fmla="*/ 9194799 w 12191999"/>
              <a:gd name="connsiteY0" fmla="*/ 4114799 h 6108699"/>
              <a:gd name="connsiteX1" fmla="*/ 12191999 w 12191999"/>
              <a:gd name="connsiteY1" fmla="*/ 4114799 h 6108699"/>
              <a:gd name="connsiteX2" fmla="*/ 12191999 w 12191999"/>
              <a:gd name="connsiteY2" fmla="*/ 6108699 h 6108699"/>
              <a:gd name="connsiteX3" fmla="*/ 9194799 w 12191999"/>
              <a:gd name="connsiteY3" fmla="*/ 6108699 h 6108699"/>
              <a:gd name="connsiteX4" fmla="*/ 6129865 w 12191999"/>
              <a:gd name="connsiteY4" fmla="*/ 4114799 h 6108699"/>
              <a:gd name="connsiteX5" fmla="*/ 9127065 w 12191999"/>
              <a:gd name="connsiteY5" fmla="*/ 4114799 h 6108699"/>
              <a:gd name="connsiteX6" fmla="*/ 9127065 w 12191999"/>
              <a:gd name="connsiteY6" fmla="*/ 6108699 h 6108699"/>
              <a:gd name="connsiteX7" fmla="*/ 6129865 w 12191999"/>
              <a:gd name="connsiteY7" fmla="*/ 6108699 h 6108699"/>
              <a:gd name="connsiteX8" fmla="*/ 3064933 w 12191999"/>
              <a:gd name="connsiteY8" fmla="*/ 4114799 h 6108699"/>
              <a:gd name="connsiteX9" fmla="*/ 6062132 w 12191999"/>
              <a:gd name="connsiteY9" fmla="*/ 4114799 h 6108699"/>
              <a:gd name="connsiteX10" fmla="*/ 6062132 w 12191999"/>
              <a:gd name="connsiteY10" fmla="*/ 6108699 h 6108699"/>
              <a:gd name="connsiteX11" fmla="*/ 3064933 w 12191999"/>
              <a:gd name="connsiteY11" fmla="*/ 6108699 h 6108699"/>
              <a:gd name="connsiteX12" fmla="*/ 0 w 12191999"/>
              <a:gd name="connsiteY12" fmla="*/ 4114799 h 6108699"/>
              <a:gd name="connsiteX13" fmla="*/ 2997200 w 12191999"/>
              <a:gd name="connsiteY13" fmla="*/ 4114799 h 6108699"/>
              <a:gd name="connsiteX14" fmla="*/ 2997200 w 12191999"/>
              <a:gd name="connsiteY14" fmla="*/ 6108699 h 6108699"/>
              <a:gd name="connsiteX15" fmla="*/ 0 w 12191999"/>
              <a:gd name="connsiteY15" fmla="*/ 6108699 h 6108699"/>
              <a:gd name="connsiteX16" fmla="*/ 9194799 w 12191999"/>
              <a:gd name="connsiteY16" fmla="*/ 2057400 h 6108699"/>
              <a:gd name="connsiteX17" fmla="*/ 12191999 w 12191999"/>
              <a:gd name="connsiteY17" fmla="*/ 2057400 h 6108699"/>
              <a:gd name="connsiteX18" fmla="*/ 12191999 w 12191999"/>
              <a:gd name="connsiteY18" fmla="*/ 4051299 h 6108699"/>
              <a:gd name="connsiteX19" fmla="*/ 9194799 w 12191999"/>
              <a:gd name="connsiteY19" fmla="*/ 4051299 h 6108699"/>
              <a:gd name="connsiteX20" fmla="*/ 6129865 w 12191999"/>
              <a:gd name="connsiteY20" fmla="*/ 2057400 h 6108699"/>
              <a:gd name="connsiteX21" fmla="*/ 9127065 w 12191999"/>
              <a:gd name="connsiteY21" fmla="*/ 2057400 h 6108699"/>
              <a:gd name="connsiteX22" fmla="*/ 9127065 w 12191999"/>
              <a:gd name="connsiteY22" fmla="*/ 4051299 h 6108699"/>
              <a:gd name="connsiteX23" fmla="*/ 6129865 w 12191999"/>
              <a:gd name="connsiteY23" fmla="*/ 4051299 h 6108699"/>
              <a:gd name="connsiteX24" fmla="*/ 3064934 w 12191999"/>
              <a:gd name="connsiteY24" fmla="*/ 2057400 h 6108699"/>
              <a:gd name="connsiteX25" fmla="*/ 6062132 w 12191999"/>
              <a:gd name="connsiteY25" fmla="*/ 2057400 h 6108699"/>
              <a:gd name="connsiteX26" fmla="*/ 6062132 w 12191999"/>
              <a:gd name="connsiteY26" fmla="*/ 4051299 h 6108699"/>
              <a:gd name="connsiteX27" fmla="*/ 3064934 w 12191999"/>
              <a:gd name="connsiteY27" fmla="*/ 4051299 h 6108699"/>
              <a:gd name="connsiteX28" fmla="*/ 0 w 12191999"/>
              <a:gd name="connsiteY28" fmla="*/ 2057400 h 6108699"/>
              <a:gd name="connsiteX29" fmla="*/ 2997200 w 12191999"/>
              <a:gd name="connsiteY29" fmla="*/ 2057400 h 6108699"/>
              <a:gd name="connsiteX30" fmla="*/ 2997200 w 12191999"/>
              <a:gd name="connsiteY30" fmla="*/ 4051299 h 6108699"/>
              <a:gd name="connsiteX31" fmla="*/ 0 w 12191999"/>
              <a:gd name="connsiteY31" fmla="*/ 4051299 h 6108699"/>
              <a:gd name="connsiteX32" fmla="*/ 9194799 w 12191999"/>
              <a:gd name="connsiteY32" fmla="*/ 0 h 6108699"/>
              <a:gd name="connsiteX33" fmla="*/ 12191999 w 12191999"/>
              <a:gd name="connsiteY33" fmla="*/ 0 h 6108699"/>
              <a:gd name="connsiteX34" fmla="*/ 12191999 w 12191999"/>
              <a:gd name="connsiteY34" fmla="*/ 1993900 h 6108699"/>
              <a:gd name="connsiteX35" fmla="*/ 9194799 w 12191999"/>
              <a:gd name="connsiteY35" fmla="*/ 1993900 h 6108699"/>
              <a:gd name="connsiteX36" fmla="*/ 6129865 w 12191999"/>
              <a:gd name="connsiteY36" fmla="*/ 0 h 6108699"/>
              <a:gd name="connsiteX37" fmla="*/ 9127065 w 12191999"/>
              <a:gd name="connsiteY37" fmla="*/ 0 h 6108699"/>
              <a:gd name="connsiteX38" fmla="*/ 9127065 w 12191999"/>
              <a:gd name="connsiteY38" fmla="*/ 1993900 h 6108699"/>
              <a:gd name="connsiteX39" fmla="*/ 6129865 w 12191999"/>
              <a:gd name="connsiteY39" fmla="*/ 1993900 h 6108699"/>
              <a:gd name="connsiteX40" fmla="*/ 3064934 w 12191999"/>
              <a:gd name="connsiteY40" fmla="*/ 0 h 6108699"/>
              <a:gd name="connsiteX41" fmla="*/ 6062132 w 12191999"/>
              <a:gd name="connsiteY41" fmla="*/ 0 h 6108699"/>
              <a:gd name="connsiteX42" fmla="*/ 6062132 w 12191999"/>
              <a:gd name="connsiteY42" fmla="*/ 1993900 h 6108699"/>
              <a:gd name="connsiteX43" fmla="*/ 3064934 w 12191999"/>
              <a:gd name="connsiteY43" fmla="*/ 1993900 h 6108699"/>
              <a:gd name="connsiteX44" fmla="*/ 1 w 12191999"/>
              <a:gd name="connsiteY44" fmla="*/ 0 h 6108699"/>
              <a:gd name="connsiteX45" fmla="*/ 2997201 w 12191999"/>
              <a:gd name="connsiteY45" fmla="*/ 0 h 6108699"/>
              <a:gd name="connsiteX46" fmla="*/ 2997201 w 12191999"/>
              <a:gd name="connsiteY46" fmla="*/ 1993900 h 6108699"/>
              <a:gd name="connsiteX47" fmla="*/ 1 w 12191999"/>
              <a:gd name="connsiteY47" fmla="*/ 1993900 h 6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1999" h="6108699">
                <a:moveTo>
                  <a:pt x="9194799" y="4114799"/>
                </a:moveTo>
                <a:lnTo>
                  <a:pt x="12191999" y="4114799"/>
                </a:lnTo>
                <a:lnTo>
                  <a:pt x="12191999" y="6108699"/>
                </a:lnTo>
                <a:lnTo>
                  <a:pt x="9194799" y="6108699"/>
                </a:lnTo>
                <a:close/>
                <a:moveTo>
                  <a:pt x="6129865" y="4114799"/>
                </a:moveTo>
                <a:lnTo>
                  <a:pt x="9127065" y="4114799"/>
                </a:lnTo>
                <a:lnTo>
                  <a:pt x="9127065" y="6108699"/>
                </a:lnTo>
                <a:lnTo>
                  <a:pt x="6129865" y="6108699"/>
                </a:lnTo>
                <a:close/>
                <a:moveTo>
                  <a:pt x="3064933" y="4114799"/>
                </a:moveTo>
                <a:lnTo>
                  <a:pt x="6062132" y="4114799"/>
                </a:lnTo>
                <a:lnTo>
                  <a:pt x="6062132" y="6108699"/>
                </a:lnTo>
                <a:lnTo>
                  <a:pt x="3064933" y="6108699"/>
                </a:lnTo>
                <a:close/>
                <a:moveTo>
                  <a:pt x="0" y="4114799"/>
                </a:moveTo>
                <a:lnTo>
                  <a:pt x="2997200" y="4114799"/>
                </a:lnTo>
                <a:lnTo>
                  <a:pt x="2997200" y="6108699"/>
                </a:lnTo>
                <a:lnTo>
                  <a:pt x="0" y="6108699"/>
                </a:lnTo>
                <a:close/>
                <a:moveTo>
                  <a:pt x="9194799" y="2057400"/>
                </a:moveTo>
                <a:lnTo>
                  <a:pt x="12191999" y="2057400"/>
                </a:lnTo>
                <a:lnTo>
                  <a:pt x="12191999" y="4051299"/>
                </a:lnTo>
                <a:lnTo>
                  <a:pt x="9194799" y="4051299"/>
                </a:lnTo>
                <a:close/>
                <a:moveTo>
                  <a:pt x="6129865" y="2057400"/>
                </a:moveTo>
                <a:lnTo>
                  <a:pt x="9127065" y="2057400"/>
                </a:lnTo>
                <a:lnTo>
                  <a:pt x="9127065" y="4051299"/>
                </a:lnTo>
                <a:lnTo>
                  <a:pt x="6129865" y="4051299"/>
                </a:lnTo>
                <a:close/>
                <a:moveTo>
                  <a:pt x="3064934" y="2057400"/>
                </a:moveTo>
                <a:lnTo>
                  <a:pt x="6062132" y="2057400"/>
                </a:lnTo>
                <a:lnTo>
                  <a:pt x="6062132" y="4051299"/>
                </a:lnTo>
                <a:lnTo>
                  <a:pt x="3064934" y="4051299"/>
                </a:lnTo>
                <a:close/>
                <a:moveTo>
                  <a:pt x="0" y="2057400"/>
                </a:moveTo>
                <a:lnTo>
                  <a:pt x="2997200" y="2057400"/>
                </a:lnTo>
                <a:lnTo>
                  <a:pt x="2997200" y="4051299"/>
                </a:lnTo>
                <a:lnTo>
                  <a:pt x="0" y="4051299"/>
                </a:lnTo>
                <a:close/>
                <a:moveTo>
                  <a:pt x="9194799" y="0"/>
                </a:moveTo>
                <a:lnTo>
                  <a:pt x="12191999" y="0"/>
                </a:lnTo>
                <a:lnTo>
                  <a:pt x="12191999" y="1993900"/>
                </a:lnTo>
                <a:lnTo>
                  <a:pt x="9194799" y="1993900"/>
                </a:lnTo>
                <a:close/>
                <a:moveTo>
                  <a:pt x="6129865" y="0"/>
                </a:moveTo>
                <a:lnTo>
                  <a:pt x="9127065" y="0"/>
                </a:lnTo>
                <a:lnTo>
                  <a:pt x="9127065" y="1993900"/>
                </a:lnTo>
                <a:lnTo>
                  <a:pt x="6129865" y="1993900"/>
                </a:lnTo>
                <a:close/>
                <a:moveTo>
                  <a:pt x="3064934" y="0"/>
                </a:moveTo>
                <a:lnTo>
                  <a:pt x="6062132" y="0"/>
                </a:lnTo>
                <a:lnTo>
                  <a:pt x="6062132" y="1993900"/>
                </a:lnTo>
                <a:lnTo>
                  <a:pt x="3064934" y="1993900"/>
                </a:lnTo>
                <a:close/>
                <a:moveTo>
                  <a:pt x="1" y="0"/>
                </a:moveTo>
                <a:lnTo>
                  <a:pt x="2997201" y="0"/>
                </a:lnTo>
                <a:lnTo>
                  <a:pt x="2997201" y="1993900"/>
                </a:lnTo>
                <a:lnTo>
                  <a:pt x="1" y="1993900"/>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42216092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37147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Picture Placeholder 6">
            <a:extLst>
              <a:ext uri="{FF2B5EF4-FFF2-40B4-BE49-F238E27FC236}">
                <a16:creationId xmlns:a16="http://schemas.microsoft.com/office/drawing/2014/main" id="{D9C7DFC2-3A77-4761-A9AF-98963C5CCA07}"/>
              </a:ext>
            </a:extLst>
          </p:cNvPr>
          <p:cNvSpPr>
            <a:spLocks noGrp="1"/>
          </p:cNvSpPr>
          <p:nvPr>
            <p:ph type="pic" sz="quarter" idx="14"/>
          </p:nvPr>
        </p:nvSpPr>
        <p:spPr>
          <a:xfrm>
            <a:off x="4981575" y="260350"/>
            <a:ext cx="27400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Picture Placeholder 6">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41144738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1233488"/>
            <a:ext cx="12192001" cy="439102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grpSp>
        <p:nvGrpSpPr>
          <p:cNvPr id="2" name="Group 1">
            <a:extLst>
              <a:ext uri="{FF2B5EF4-FFF2-40B4-BE49-F238E27FC236}">
                <a16:creationId xmlns:a16="http://schemas.microsoft.com/office/drawing/2014/main" id="{18F30468-CC2E-4430-88DD-81D548B988FA}"/>
              </a:ext>
            </a:extLst>
          </p:cNvPr>
          <p:cNvGrpSpPr/>
          <p:nvPr userDrawn="1"/>
        </p:nvGrpSpPr>
        <p:grpSpPr>
          <a:xfrm>
            <a:off x="371474" y="260350"/>
            <a:ext cx="644525" cy="973138"/>
            <a:chOff x="371475" y="671713"/>
            <a:chExt cx="496540" cy="836738"/>
          </a:xfrm>
        </p:grpSpPr>
        <p:sp>
          <p:nvSpPr>
            <p:cNvPr id="8" name="Rectangle 7">
              <a:extLst>
                <a:ext uri="{FF2B5EF4-FFF2-40B4-BE49-F238E27FC236}">
                  <a16:creationId xmlns:a16="http://schemas.microsoft.com/office/drawing/2014/main" id="{BF6F92E0-2218-46A5-A183-84468D9B72A2}"/>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id="{9B476586-864B-4C72-91AF-8CF8796C6DE8}"/>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0" name="Rectangle 9">
            <a:extLst>
              <a:ext uri="{FF2B5EF4-FFF2-40B4-BE49-F238E27FC236}">
                <a16:creationId xmlns:a16="http://schemas.microsoft.com/office/drawing/2014/main" id="{38B3D026-83A3-4D78-8B11-A20A6F47170C}"/>
              </a:ext>
            </a:extLst>
          </p:cNvPr>
          <p:cNvSpPr/>
          <p:nvPr userDrawn="1"/>
        </p:nvSpPr>
        <p:spPr>
          <a:xfrm>
            <a:off x="10795001" y="5642462"/>
            <a:ext cx="1397000" cy="12155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3599560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71FC10-F7C3-4841-A705-B83FDE093009}"/>
              </a:ext>
            </a:extLst>
          </p:cNvPr>
          <p:cNvSpPr/>
          <p:nvPr userDrawn="1"/>
        </p:nvSpPr>
        <p:spPr>
          <a:xfrm>
            <a:off x="9398000" y="0"/>
            <a:ext cx="2793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260350"/>
            <a:ext cx="11891963"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103508598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2466000"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02FAA6CD-8686-4F0E-9F34-3D74AC34027E}"/>
              </a:ext>
            </a:extLst>
          </p:cNvPr>
          <p:cNvSpPr/>
          <p:nvPr userDrawn="1"/>
        </p:nvSpPr>
        <p:spPr>
          <a:xfrm>
            <a:off x="2892285"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004445"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2892284"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004445"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6">
            <a:extLst>
              <a:ext uri="{FF2B5EF4-FFF2-40B4-BE49-F238E27FC236}">
                <a16:creationId xmlns:a16="http://schemas.microsoft.com/office/drawing/2014/main" id="{F36B08A9-4F2C-4D72-A755-CBF0DAD5A4FC}"/>
              </a:ext>
            </a:extLst>
          </p:cNvPr>
          <p:cNvSpPr>
            <a:spLocks noGrp="1"/>
          </p:cNvSpPr>
          <p:nvPr>
            <p:ph type="pic" sz="quarter" idx="14"/>
          </p:nvPr>
        </p:nvSpPr>
        <p:spPr>
          <a:xfrm>
            <a:off x="6151738" y="1233487"/>
            <a:ext cx="246490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8673131"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8673130"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8786099"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8786099"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961887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7063827" y="1233488"/>
            <a:ext cx="4828135"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02FAA6CD-8686-4F0E-9F34-3D74AC34027E}"/>
              </a:ext>
            </a:extLst>
          </p:cNvPr>
          <p:cNvSpPr/>
          <p:nvPr userDrawn="1"/>
        </p:nvSpPr>
        <p:spPr>
          <a:xfrm>
            <a:off x="371476"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483636"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371475"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483636"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3717652"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3717651"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3830620"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3830620"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58851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436610" y="1779589"/>
            <a:ext cx="5318781" cy="2182811"/>
          </a:xfrm>
        </p:spPr>
        <p:txBody>
          <a:bodyPr anchor="b">
            <a:normAutofit/>
          </a:bodyPr>
          <a:lstStyle>
            <a:lvl1pPr algn="ctr">
              <a:defRPr sz="5400">
                <a:solidFill>
                  <a:schemeClr val="tx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436610" y="4079083"/>
            <a:ext cx="5318781" cy="976311"/>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85504433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1152048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8" y="2910543"/>
            <a:ext cx="5058000"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8" y="3523420"/>
            <a:ext cx="5058000"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895142" y="2910543"/>
            <a:ext cx="5058397"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895142" y="3523420"/>
            <a:ext cx="5058397"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8641947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B43705-0B3F-4F77-A8BB-08EC09D36A56}"/>
              </a:ext>
            </a:extLst>
          </p:cNvPr>
          <p:cNvSpPr/>
          <p:nvPr userDrawn="1"/>
        </p:nvSpPr>
        <p:spPr>
          <a:xfrm>
            <a:off x="0" y="0"/>
            <a:ext cx="12192000" cy="21463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ctr">
              <a:defRPr>
                <a:solidFill>
                  <a:schemeClr val="bg1"/>
                </a:solidFill>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7" y="3634443"/>
            <a:ext cx="5630165" cy="518457"/>
          </a:xfrm>
        </p:spPr>
        <p:txBody>
          <a:bodyPr anchor="ctr">
            <a:normAutofit/>
          </a:bodyP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7" y="4247320"/>
            <a:ext cx="5630165"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71476" y="3634443"/>
            <a:ext cx="5582064" cy="518457"/>
          </a:xfrm>
        </p:spPr>
        <p:txBody>
          <a:bodyPr anchor="ct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71476" y="4247320"/>
            <a:ext cx="5582064"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6">
            <a:extLst>
              <a:ext uri="{FF2B5EF4-FFF2-40B4-BE49-F238E27FC236}">
                <a16:creationId xmlns:a16="http://schemas.microsoft.com/office/drawing/2014/main" id="{16CD8AAD-701B-4F23-AB47-6FC680787135}"/>
              </a:ext>
            </a:extLst>
          </p:cNvPr>
          <p:cNvSpPr>
            <a:spLocks noGrp="1"/>
          </p:cNvSpPr>
          <p:nvPr>
            <p:ph type="pic" sz="quarter" idx="13"/>
          </p:nvPr>
        </p:nvSpPr>
        <p:spPr>
          <a:xfrm>
            <a:off x="371476" y="1593851"/>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6" name="Picture Placeholder 6">
            <a:extLst>
              <a:ext uri="{FF2B5EF4-FFF2-40B4-BE49-F238E27FC236}">
                <a16:creationId xmlns:a16="http://schemas.microsoft.com/office/drawing/2014/main" id="{2B9551A7-E41A-4D0E-925B-71270CA0F339}"/>
              </a:ext>
            </a:extLst>
          </p:cNvPr>
          <p:cNvSpPr>
            <a:spLocks noGrp="1"/>
          </p:cNvSpPr>
          <p:nvPr>
            <p:ph type="pic" sz="quarter" idx="14"/>
          </p:nvPr>
        </p:nvSpPr>
        <p:spPr>
          <a:xfrm>
            <a:off x="6281738" y="1593850"/>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8154248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_Comparis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90C1024-E4C7-44C6-ADC4-870B3D482C3F}"/>
              </a:ext>
            </a:extLst>
          </p:cNvPr>
          <p:cNvSpPr/>
          <p:nvPr userDrawn="1"/>
        </p:nvSpPr>
        <p:spPr>
          <a:xfrm>
            <a:off x="6441279" y="3761720"/>
            <a:ext cx="5446800" cy="240095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4DB43705-0B3F-4F77-A8BB-08EC09D36A56}"/>
              </a:ext>
            </a:extLst>
          </p:cNvPr>
          <p:cNvSpPr/>
          <p:nvPr userDrawn="1"/>
        </p:nvSpPr>
        <p:spPr>
          <a:xfrm>
            <a:off x="371474" y="1271588"/>
            <a:ext cx="5445125" cy="240095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l">
              <a:defRPr>
                <a:solidFill>
                  <a:schemeClr val="tx1"/>
                </a:solidFill>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610169" y="3956706"/>
            <a:ext cx="5109021"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610169" y="4569583"/>
            <a:ext cx="5109021" cy="1412117"/>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539836" y="1462743"/>
            <a:ext cx="5108400"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539836" y="2075621"/>
            <a:ext cx="5108400" cy="1391480"/>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Picture Placeholder 6">
            <a:extLst>
              <a:ext uri="{FF2B5EF4-FFF2-40B4-BE49-F238E27FC236}">
                <a16:creationId xmlns:a16="http://schemas.microsoft.com/office/drawing/2014/main" id="{9DFBCB44-5019-402B-BEC3-12F7F5526F0E}"/>
              </a:ext>
            </a:extLst>
          </p:cNvPr>
          <p:cNvSpPr>
            <a:spLocks noGrp="1"/>
          </p:cNvSpPr>
          <p:nvPr>
            <p:ph type="pic" sz="quarter" idx="13"/>
          </p:nvPr>
        </p:nvSpPr>
        <p:spPr>
          <a:xfrm>
            <a:off x="5880101" y="1271588"/>
            <a:ext cx="60120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8" name="Picture Placeholder 6">
            <a:extLst>
              <a:ext uri="{FF2B5EF4-FFF2-40B4-BE49-F238E27FC236}">
                <a16:creationId xmlns:a16="http://schemas.microsoft.com/office/drawing/2014/main" id="{8CD826C9-080C-4638-B261-376BD8B31622}"/>
              </a:ext>
            </a:extLst>
          </p:cNvPr>
          <p:cNvSpPr>
            <a:spLocks noGrp="1"/>
          </p:cNvSpPr>
          <p:nvPr>
            <p:ph type="pic" sz="quarter" idx="14"/>
          </p:nvPr>
        </p:nvSpPr>
        <p:spPr>
          <a:xfrm>
            <a:off x="371475" y="3758268"/>
            <a:ext cx="60118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5654903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1233488"/>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319837" y="2227263"/>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85661614-E5E5-43DF-A12A-7BE84E58EE3B}"/>
              </a:ext>
            </a:extLst>
          </p:cNvPr>
          <p:cNvSpPr/>
          <p:nvPr userDrawn="1"/>
        </p:nvSpPr>
        <p:spPr>
          <a:xfrm>
            <a:off x="371475" y="5271760"/>
            <a:ext cx="5572125" cy="9290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9161B260-71A2-402A-A38D-FE2C484B7F99}"/>
              </a:ext>
            </a:extLst>
          </p:cNvPr>
          <p:cNvSpPr/>
          <p:nvPr userDrawn="1"/>
        </p:nvSpPr>
        <p:spPr>
          <a:xfrm>
            <a:off x="6319836" y="1233488"/>
            <a:ext cx="5572125" cy="92901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534987" y="5380667"/>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483348" y="1342395"/>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287864174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451739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9" y="164210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AF9F3577-4130-4F32-9302-DA8838D30560}"/>
              </a:ext>
            </a:extLst>
          </p:cNvPr>
          <p:cNvSpPr/>
          <p:nvPr userDrawn="1"/>
        </p:nvSpPr>
        <p:spPr>
          <a:xfrm>
            <a:off x="10337800" y="5122548"/>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571500"/>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2429505"/>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26818698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1932303"/>
            <a:ext cx="12192000" cy="291719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1470977"/>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1462403"/>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545147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8" y="591502"/>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grpSp>
        <p:nvGrpSpPr>
          <p:cNvPr id="14" name="Group 13">
            <a:extLst>
              <a:ext uri="{FF2B5EF4-FFF2-40B4-BE49-F238E27FC236}">
                <a16:creationId xmlns:a16="http://schemas.microsoft.com/office/drawing/2014/main" id="{AF4B4D45-80E3-42F8-B437-4182608210C3}"/>
              </a:ext>
            </a:extLst>
          </p:cNvPr>
          <p:cNvGrpSpPr/>
          <p:nvPr userDrawn="1"/>
        </p:nvGrpSpPr>
        <p:grpSpPr>
          <a:xfrm>
            <a:off x="5387974" y="422433"/>
            <a:ext cx="644525" cy="973138"/>
            <a:chOff x="371475" y="671713"/>
            <a:chExt cx="496540" cy="836738"/>
          </a:xfrm>
          <a:solidFill>
            <a:schemeClr val="accent6"/>
          </a:solidFill>
        </p:grpSpPr>
        <p:sp>
          <p:nvSpPr>
            <p:cNvPr id="15" name="Rectangle 14">
              <a:extLst>
                <a:ext uri="{FF2B5EF4-FFF2-40B4-BE49-F238E27FC236}">
                  <a16:creationId xmlns:a16="http://schemas.microsoft.com/office/drawing/2014/main" id="{D670E361-AF23-4722-9250-CCF26B3C5884}"/>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15">
              <a:extLst>
                <a:ext uri="{FF2B5EF4-FFF2-40B4-BE49-F238E27FC236}">
                  <a16:creationId xmlns:a16="http://schemas.microsoft.com/office/drawing/2014/main" id="{BDE16CED-9FCD-4407-99EF-FFBE689DA9F1}"/>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7" name="Group 16">
            <a:extLst>
              <a:ext uri="{FF2B5EF4-FFF2-40B4-BE49-F238E27FC236}">
                <a16:creationId xmlns:a16="http://schemas.microsoft.com/office/drawing/2014/main" id="{FA147081-5AFB-463F-B27C-7A0C4CA0573B}"/>
              </a:ext>
            </a:extLst>
          </p:cNvPr>
          <p:cNvGrpSpPr/>
          <p:nvPr userDrawn="1"/>
        </p:nvGrpSpPr>
        <p:grpSpPr>
          <a:xfrm flipH="1">
            <a:off x="6248401" y="5451475"/>
            <a:ext cx="644525" cy="973138"/>
            <a:chOff x="371475" y="671713"/>
            <a:chExt cx="496540" cy="836738"/>
          </a:xfrm>
          <a:solidFill>
            <a:schemeClr val="accent6"/>
          </a:solidFill>
        </p:grpSpPr>
        <p:sp>
          <p:nvSpPr>
            <p:cNvPr id="18" name="Rectangle 17">
              <a:extLst>
                <a:ext uri="{FF2B5EF4-FFF2-40B4-BE49-F238E27FC236}">
                  <a16:creationId xmlns:a16="http://schemas.microsoft.com/office/drawing/2014/main" id="{AE24567E-B0AE-4E55-A5FB-3019A9598162}"/>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ectangle 18">
              <a:extLst>
                <a:ext uri="{FF2B5EF4-FFF2-40B4-BE49-F238E27FC236}">
                  <a16:creationId xmlns:a16="http://schemas.microsoft.com/office/drawing/2014/main" id="{4918E6C0-B582-4943-9462-FE9740846585}"/>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49338826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0" y="0"/>
            <a:ext cx="6019200"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172201" y="0"/>
            <a:ext cx="6019799"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30373224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5372096" cy="685799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260350"/>
            <a:ext cx="5618153"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20" name="Rectangle 19">
            <a:extLst>
              <a:ext uri="{FF2B5EF4-FFF2-40B4-BE49-F238E27FC236}">
                <a16:creationId xmlns:a16="http://schemas.microsoft.com/office/drawing/2014/main" id="{97E2F46B-C34E-40D3-9D43-BBA43EDFC924}"/>
              </a:ext>
            </a:extLst>
          </p:cNvPr>
          <p:cNvSpPr/>
          <p:nvPr userDrawn="1"/>
        </p:nvSpPr>
        <p:spPr>
          <a:xfrm>
            <a:off x="6819906" y="-18257"/>
            <a:ext cx="5372096" cy="68579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80147" y="260350"/>
            <a:ext cx="5619600"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63371013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371475" y="1233488"/>
            <a:ext cx="2776354"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EB5BF167-B9E6-4F02-9FA8-3CA79D552F0E}"/>
              </a:ext>
            </a:extLst>
          </p:cNvPr>
          <p:cNvSpPr/>
          <p:nvPr userDrawn="1"/>
        </p:nvSpPr>
        <p:spPr>
          <a:xfrm>
            <a:off x="3286186" y="1233488"/>
            <a:ext cx="2776354" cy="49672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B48694DE-D82B-49DB-8A45-D1DD4C9BCEF1}"/>
              </a:ext>
            </a:extLst>
          </p:cNvPr>
          <p:cNvSpPr/>
          <p:nvPr userDrawn="1"/>
        </p:nvSpPr>
        <p:spPr>
          <a:xfrm>
            <a:off x="6200897" y="1233488"/>
            <a:ext cx="2776354" cy="496728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07C1370-8D38-4641-8D37-30A1218A4372}"/>
              </a:ext>
            </a:extLst>
          </p:cNvPr>
          <p:cNvSpPr/>
          <p:nvPr userDrawn="1"/>
        </p:nvSpPr>
        <p:spPr>
          <a:xfrm>
            <a:off x="9115608" y="1246188"/>
            <a:ext cx="2776354" cy="49672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9" name="Straight Connector 28">
            <a:extLst>
              <a:ext uri="{FF2B5EF4-FFF2-40B4-BE49-F238E27FC236}">
                <a16:creationId xmlns:a16="http://schemas.microsoft.com/office/drawing/2014/main" id="{CE3EDDE5-9B23-44D7-8546-0B2365B42B16}"/>
              </a:ext>
            </a:extLst>
          </p:cNvPr>
          <p:cNvCxnSpPr/>
          <p:nvPr userDrawn="1"/>
        </p:nvCxnSpPr>
        <p:spPr>
          <a:xfrm>
            <a:off x="591252"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9D259D5-D3C0-4B60-B2D9-9B6DFFD270D8}"/>
              </a:ext>
            </a:extLst>
          </p:cNvPr>
          <p:cNvCxnSpPr/>
          <p:nvPr userDrawn="1"/>
        </p:nvCxnSpPr>
        <p:spPr>
          <a:xfrm>
            <a:off x="3505963"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710C392-9E34-4640-AC70-210A1B8C47B5}"/>
              </a:ext>
            </a:extLst>
          </p:cNvPr>
          <p:cNvCxnSpPr/>
          <p:nvPr userDrawn="1"/>
        </p:nvCxnSpPr>
        <p:spPr>
          <a:xfrm>
            <a:off x="6420674"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7A92E0B-B060-48FA-A650-36894FF4B216}"/>
              </a:ext>
            </a:extLst>
          </p:cNvPr>
          <p:cNvCxnSpPr/>
          <p:nvPr userDrawn="1"/>
        </p:nvCxnSpPr>
        <p:spPr>
          <a:xfrm>
            <a:off x="9335385"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Picture Placeholder 33">
            <a:extLst>
              <a:ext uri="{FF2B5EF4-FFF2-40B4-BE49-F238E27FC236}">
                <a16:creationId xmlns:a16="http://schemas.microsoft.com/office/drawing/2014/main" id="{D9056F2B-EAFD-4A57-BB92-D14816C84DDE}"/>
              </a:ext>
            </a:extLst>
          </p:cNvPr>
          <p:cNvSpPr>
            <a:spLocks noGrp="1"/>
          </p:cNvSpPr>
          <p:nvPr>
            <p:ph type="pic" sz="quarter" idx="13"/>
          </p:nvPr>
        </p:nvSpPr>
        <p:spPr>
          <a:xfrm>
            <a:off x="876300" y="1739900"/>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5" name="Picture Placeholder 33">
            <a:extLst>
              <a:ext uri="{FF2B5EF4-FFF2-40B4-BE49-F238E27FC236}">
                <a16:creationId xmlns:a16="http://schemas.microsoft.com/office/drawing/2014/main" id="{E65006DE-F797-4019-BB72-F484F9FE7E58}"/>
              </a:ext>
            </a:extLst>
          </p:cNvPr>
          <p:cNvSpPr>
            <a:spLocks noGrp="1"/>
          </p:cNvSpPr>
          <p:nvPr>
            <p:ph type="pic" sz="quarter" idx="14"/>
          </p:nvPr>
        </p:nvSpPr>
        <p:spPr>
          <a:xfrm>
            <a:off x="3829813" y="4263232"/>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6" name="Picture Placeholder 33">
            <a:extLst>
              <a:ext uri="{FF2B5EF4-FFF2-40B4-BE49-F238E27FC236}">
                <a16:creationId xmlns:a16="http://schemas.microsoft.com/office/drawing/2014/main" id="{0947D252-5545-4406-8764-B7712464DA56}"/>
              </a:ext>
            </a:extLst>
          </p:cNvPr>
          <p:cNvSpPr>
            <a:spLocks noGrp="1"/>
          </p:cNvSpPr>
          <p:nvPr>
            <p:ph type="pic" sz="quarter" idx="15"/>
          </p:nvPr>
        </p:nvSpPr>
        <p:spPr>
          <a:xfrm>
            <a:off x="6744524" y="1739900"/>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8" name="Picture Placeholder 33">
            <a:extLst>
              <a:ext uri="{FF2B5EF4-FFF2-40B4-BE49-F238E27FC236}">
                <a16:creationId xmlns:a16="http://schemas.microsoft.com/office/drawing/2014/main" id="{DD89F80C-C1D7-4F63-BAD2-F4EE1F9A162F}"/>
              </a:ext>
            </a:extLst>
          </p:cNvPr>
          <p:cNvSpPr>
            <a:spLocks noGrp="1"/>
          </p:cNvSpPr>
          <p:nvPr>
            <p:ph type="pic" sz="quarter" idx="17"/>
          </p:nvPr>
        </p:nvSpPr>
        <p:spPr>
          <a:xfrm>
            <a:off x="9659235" y="4263232"/>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08BBFEC8-B6BE-4768-9284-26D98C06FFC4}"/>
              </a:ext>
            </a:extLst>
          </p:cNvPr>
          <p:cNvSpPr>
            <a:spLocks noGrp="1"/>
          </p:cNvSpPr>
          <p:nvPr>
            <p:ph type="body" sz="quarter" idx="18" hasCustomPrompt="1"/>
          </p:nvPr>
        </p:nvSpPr>
        <p:spPr>
          <a:xfrm>
            <a:off x="590550"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D12C79C2-427D-418B-8FFA-C27D8F2C986B}"/>
              </a:ext>
            </a:extLst>
          </p:cNvPr>
          <p:cNvSpPr>
            <a:spLocks noGrp="1"/>
          </p:cNvSpPr>
          <p:nvPr>
            <p:ph type="body" sz="quarter" idx="19" hasCustomPrompt="1"/>
          </p:nvPr>
        </p:nvSpPr>
        <p:spPr>
          <a:xfrm>
            <a:off x="3505963"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0FD568C4-A06D-4A56-B7D6-AF338F5C329A}"/>
              </a:ext>
            </a:extLst>
          </p:cNvPr>
          <p:cNvSpPr>
            <a:spLocks noGrp="1"/>
          </p:cNvSpPr>
          <p:nvPr>
            <p:ph type="body" sz="quarter" idx="20" hasCustomPrompt="1"/>
          </p:nvPr>
        </p:nvSpPr>
        <p:spPr>
          <a:xfrm>
            <a:off x="6420674"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Text Placeholder 39">
            <a:extLst>
              <a:ext uri="{FF2B5EF4-FFF2-40B4-BE49-F238E27FC236}">
                <a16:creationId xmlns:a16="http://schemas.microsoft.com/office/drawing/2014/main" id="{76B41443-1233-4172-B61C-7CC516D88802}"/>
              </a:ext>
            </a:extLst>
          </p:cNvPr>
          <p:cNvSpPr>
            <a:spLocks noGrp="1"/>
          </p:cNvSpPr>
          <p:nvPr>
            <p:ph type="body" sz="quarter" idx="21" hasCustomPrompt="1"/>
          </p:nvPr>
        </p:nvSpPr>
        <p:spPr>
          <a:xfrm>
            <a:off x="9335385"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10807895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B607F24-5B01-4964-9736-E876BC347E55}"/>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6168473" cy="758824"/>
          </a:xfrm>
        </p:spPr>
        <p:txBody>
          <a:bodyPr/>
          <a:lstStyle/>
          <a:p>
            <a:r>
              <a:rPr lang="en-US"/>
              <a:t>Click to edit Master title style</a:t>
            </a:r>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6769101" y="0"/>
            <a:ext cx="2711082" cy="228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F44232AA-36A1-4A85-8868-9D12848EB106}"/>
              </a:ext>
            </a:extLst>
          </p:cNvPr>
          <p:cNvSpPr/>
          <p:nvPr userDrawn="1"/>
        </p:nvSpPr>
        <p:spPr>
          <a:xfrm>
            <a:off x="9480918" y="2286000"/>
            <a:ext cx="2711082"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0B045D93-056D-486E-A634-890ECB9AF9C2}"/>
              </a:ext>
            </a:extLst>
          </p:cNvPr>
          <p:cNvSpPr/>
          <p:nvPr userDrawn="1"/>
        </p:nvSpPr>
        <p:spPr>
          <a:xfrm>
            <a:off x="6769100" y="4572000"/>
            <a:ext cx="2711082" cy="2286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567CD5E4-19A9-4EFD-BBF1-2B1FBC9BB9BD}"/>
              </a:ext>
            </a:extLst>
          </p:cNvPr>
          <p:cNvSpPr/>
          <p:nvPr userDrawn="1"/>
        </p:nvSpPr>
        <p:spPr>
          <a:xfrm>
            <a:off x="9480918" y="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AA533582-AC3E-4F3B-9602-085EB97AD294}"/>
              </a:ext>
            </a:extLst>
          </p:cNvPr>
          <p:cNvSpPr/>
          <p:nvPr userDrawn="1"/>
        </p:nvSpPr>
        <p:spPr>
          <a:xfrm>
            <a:off x="6768364" y="2286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CF0B1BD9-4AC2-4549-9001-383664C7F224}"/>
              </a:ext>
            </a:extLst>
          </p:cNvPr>
          <p:cNvSpPr/>
          <p:nvPr userDrawn="1"/>
        </p:nvSpPr>
        <p:spPr>
          <a:xfrm>
            <a:off x="9480918" y="4572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Isosceles Triangle 3">
            <a:extLst>
              <a:ext uri="{FF2B5EF4-FFF2-40B4-BE49-F238E27FC236}">
                <a16:creationId xmlns:a16="http://schemas.microsoft.com/office/drawing/2014/main" id="{32B2DC05-AAD7-458D-B737-BE8CCA1FFA99}"/>
              </a:ext>
            </a:extLst>
          </p:cNvPr>
          <p:cNvSpPr/>
          <p:nvPr userDrawn="1"/>
        </p:nvSpPr>
        <p:spPr>
          <a:xfrm rot="5400000">
            <a:off x="9422986" y="1050373"/>
            <a:ext cx="298174" cy="185254"/>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Isosceles Triangle 38">
            <a:extLst>
              <a:ext uri="{FF2B5EF4-FFF2-40B4-BE49-F238E27FC236}">
                <a16:creationId xmlns:a16="http://schemas.microsoft.com/office/drawing/2014/main" id="{E423C01B-EB10-48EF-8F1C-C2A7E1923E3E}"/>
              </a:ext>
            </a:extLst>
          </p:cNvPr>
          <p:cNvSpPr/>
          <p:nvPr userDrawn="1"/>
        </p:nvSpPr>
        <p:spPr>
          <a:xfrm rot="16200000">
            <a:off x="9238100" y="3336373"/>
            <a:ext cx="298174" cy="18525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Isosceles Triangle 43">
            <a:extLst>
              <a:ext uri="{FF2B5EF4-FFF2-40B4-BE49-F238E27FC236}">
                <a16:creationId xmlns:a16="http://schemas.microsoft.com/office/drawing/2014/main" id="{BB0D5D5D-BB46-489A-A006-03E52FDA0AB6}"/>
              </a:ext>
            </a:extLst>
          </p:cNvPr>
          <p:cNvSpPr/>
          <p:nvPr userDrawn="1"/>
        </p:nvSpPr>
        <p:spPr>
          <a:xfrm rot="5400000">
            <a:off x="9422986" y="5622373"/>
            <a:ext cx="298174" cy="18525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Picture Placeholder 33">
            <a:extLst>
              <a:ext uri="{FF2B5EF4-FFF2-40B4-BE49-F238E27FC236}">
                <a16:creationId xmlns:a16="http://schemas.microsoft.com/office/drawing/2014/main" id="{2D0DCA06-9544-45C9-BE22-EBB853AE757C}"/>
              </a:ext>
            </a:extLst>
          </p:cNvPr>
          <p:cNvSpPr>
            <a:spLocks noGrp="1"/>
          </p:cNvSpPr>
          <p:nvPr>
            <p:ph type="pic" sz="quarter" idx="13"/>
          </p:nvPr>
        </p:nvSpPr>
        <p:spPr>
          <a:xfrm>
            <a:off x="10133588" y="561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6" name="Picture Placeholder 33">
            <a:extLst>
              <a:ext uri="{FF2B5EF4-FFF2-40B4-BE49-F238E27FC236}">
                <a16:creationId xmlns:a16="http://schemas.microsoft.com/office/drawing/2014/main" id="{21403A13-F195-405D-B352-4B77969E358B}"/>
              </a:ext>
            </a:extLst>
          </p:cNvPr>
          <p:cNvSpPr>
            <a:spLocks noGrp="1"/>
          </p:cNvSpPr>
          <p:nvPr>
            <p:ph type="pic" sz="quarter" idx="14"/>
          </p:nvPr>
        </p:nvSpPr>
        <p:spPr>
          <a:xfrm>
            <a:off x="7421034" y="2847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7" name="Picture Placeholder 33">
            <a:extLst>
              <a:ext uri="{FF2B5EF4-FFF2-40B4-BE49-F238E27FC236}">
                <a16:creationId xmlns:a16="http://schemas.microsoft.com/office/drawing/2014/main" id="{390C9BE2-4328-41D9-82FB-F6FEE7026C55}"/>
              </a:ext>
            </a:extLst>
          </p:cNvPr>
          <p:cNvSpPr>
            <a:spLocks noGrp="1"/>
          </p:cNvSpPr>
          <p:nvPr>
            <p:ph type="pic" sz="quarter" idx="15"/>
          </p:nvPr>
        </p:nvSpPr>
        <p:spPr>
          <a:xfrm>
            <a:off x="10133588" y="5133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6168473" cy="5624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Text Placeholder 39">
            <a:extLst>
              <a:ext uri="{FF2B5EF4-FFF2-40B4-BE49-F238E27FC236}">
                <a16:creationId xmlns:a16="http://schemas.microsoft.com/office/drawing/2014/main" id="{1EE624A7-7FE4-44DC-B710-D995C25C9CEA}"/>
              </a:ext>
            </a:extLst>
          </p:cNvPr>
          <p:cNvSpPr>
            <a:spLocks noGrp="1"/>
          </p:cNvSpPr>
          <p:nvPr>
            <p:ph type="body" sz="quarter" idx="18" hasCustomPrompt="1"/>
          </p:nvPr>
        </p:nvSpPr>
        <p:spPr>
          <a:xfrm>
            <a:off x="6956242" y="215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8" name="Text Placeholder 39">
            <a:extLst>
              <a:ext uri="{FF2B5EF4-FFF2-40B4-BE49-F238E27FC236}">
                <a16:creationId xmlns:a16="http://schemas.microsoft.com/office/drawing/2014/main" id="{34CC27D1-7AB7-4922-81C5-41E9C01BAAE1}"/>
              </a:ext>
            </a:extLst>
          </p:cNvPr>
          <p:cNvSpPr>
            <a:spLocks noGrp="1"/>
          </p:cNvSpPr>
          <p:nvPr>
            <p:ph type="body" sz="quarter" idx="19" hasCustomPrompt="1"/>
          </p:nvPr>
        </p:nvSpPr>
        <p:spPr>
          <a:xfrm>
            <a:off x="9668059" y="2501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9" name="Text Placeholder 39">
            <a:extLst>
              <a:ext uri="{FF2B5EF4-FFF2-40B4-BE49-F238E27FC236}">
                <a16:creationId xmlns:a16="http://schemas.microsoft.com/office/drawing/2014/main" id="{03F0CFEB-33B8-47FE-BC44-44AF273543D5}"/>
              </a:ext>
            </a:extLst>
          </p:cNvPr>
          <p:cNvSpPr>
            <a:spLocks noGrp="1"/>
          </p:cNvSpPr>
          <p:nvPr>
            <p:ph type="body" sz="quarter" idx="20" hasCustomPrompt="1"/>
          </p:nvPr>
        </p:nvSpPr>
        <p:spPr>
          <a:xfrm>
            <a:off x="6956241" y="4787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014259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D1A59197-7C21-44E6-8A97-DE0ABD1E6909}"/>
              </a:ext>
            </a:extLst>
          </p:cNvPr>
          <p:cNvSpPr/>
          <p:nvPr userDrawn="1"/>
        </p:nvSpPr>
        <p:spPr>
          <a:xfrm>
            <a:off x="0" y="0"/>
            <a:ext cx="64135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016500" y="472281"/>
            <a:ext cx="7175500" cy="591343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6" y="1779589"/>
            <a:ext cx="4416424" cy="2182811"/>
          </a:xfrm>
        </p:spPr>
        <p:txBody>
          <a:bodyPr anchor="b">
            <a:normAutofit/>
          </a:bodyPr>
          <a:lstStyle>
            <a:lvl1pPr algn="l">
              <a:defRPr sz="54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6" y="4079083"/>
            <a:ext cx="4416424"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Rectangle 7">
            <a:extLst>
              <a:ext uri="{FF2B5EF4-FFF2-40B4-BE49-F238E27FC236}">
                <a16:creationId xmlns:a16="http://schemas.microsoft.com/office/drawing/2014/main" id="{C1626B81-8882-4179-8C3A-BEA9BBEF2A62}"/>
              </a:ext>
            </a:extLst>
          </p:cNvPr>
          <p:cNvSpPr/>
          <p:nvPr userDrawn="1"/>
        </p:nvSpPr>
        <p:spPr>
          <a:xfrm>
            <a:off x="5021263" y="368300"/>
            <a:ext cx="3159760" cy="1166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2483641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11520487" cy="304975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20" name="Picture Placeholder 33">
            <a:extLst>
              <a:ext uri="{FF2B5EF4-FFF2-40B4-BE49-F238E27FC236}">
                <a16:creationId xmlns:a16="http://schemas.microsoft.com/office/drawing/2014/main" id="{917F3183-F8DC-409E-BDAF-E3190E5CC10A}"/>
              </a:ext>
            </a:extLst>
          </p:cNvPr>
          <p:cNvSpPr>
            <a:spLocks noGrp="1"/>
          </p:cNvSpPr>
          <p:nvPr>
            <p:ph type="pic" sz="quarter" idx="13"/>
          </p:nvPr>
        </p:nvSpPr>
        <p:spPr>
          <a:xfrm>
            <a:off x="1466711"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5" name="Picture Placeholder 33">
            <a:extLst>
              <a:ext uri="{FF2B5EF4-FFF2-40B4-BE49-F238E27FC236}">
                <a16:creationId xmlns:a16="http://schemas.microsoft.com/office/drawing/2014/main" id="{8DCF90EE-8A0F-46BB-A8EC-27CB7826EB0D}"/>
              </a:ext>
            </a:extLst>
          </p:cNvPr>
          <p:cNvSpPr>
            <a:spLocks noGrp="1"/>
          </p:cNvSpPr>
          <p:nvPr>
            <p:ph type="pic" sz="quarter" idx="17"/>
          </p:nvPr>
        </p:nvSpPr>
        <p:spPr>
          <a:xfrm>
            <a:off x="4108135"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6" name="Picture Placeholder 33">
            <a:extLst>
              <a:ext uri="{FF2B5EF4-FFF2-40B4-BE49-F238E27FC236}">
                <a16:creationId xmlns:a16="http://schemas.microsoft.com/office/drawing/2014/main" id="{4B6BCE84-A7A7-4701-966F-9F969C523C51}"/>
              </a:ext>
            </a:extLst>
          </p:cNvPr>
          <p:cNvSpPr>
            <a:spLocks noGrp="1"/>
          </p:cNvSpPr>
          <p:nvPr>
            <p:ph type="pic" sz="quarter" idx="18"/>
          </p:nvPr>
        </p:nvSpPr>
        <p:spPr>
          <a:xfrm>
            <a:off x="6749558"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7" name="Picture Placeholder 33">
            <a:extLst>
              <a:ext uri="{FF2B5EF4-FFF2-40B4-BE49-F238E27FC236}">
                <a16:creationId xmlns:a16="http://schemas.microsoft.com/office/drawing/2014/main" id="{2F810615-16AA-4D3F-93BB-1074BABE1234}"/>
              </a:ext>
            </a:extLst>
          </p:cNvPr>
          <p:cNvSpPr>
            <a:spLocks noGrp="1"/>
          </p:cNvSpPr>
          <p:nvPr>
            <p:ph type="pic" sz="quarter" idx="19"/>
          </p:nvPr>
        </p:nvSpPr>
        <p:spPr>
          <a:xfrm>
            <a:off x="9435088"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32" name="Rectangle 31">
            <a:extLst>
              <a:ext uri="{FF2B5EF4-FFF2-40B4-BE49-F238E27FC236}">
                <a16:creationId xmlns:a16="http://schemas.microsoft.com/office/drawing/2014/main" id="{E9E999B4-BC91-4EF5-915C-59E58E141134}"/>
              </a:ext>
            </a:extLst>
          </p:cNvPr>
          <p:cNvSpPr/>
          <p:nvPr userDrawn="1"/>
        </p:nvSpPr>
        <p:spPr>
          <a:xfrm>
            <a:off x="979920" y="4514247"/>
            <a:ext cx="2379325" cy="16865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8E3D72D1-545E-4FA9-B18F-DBE257DA9472}"/>
              </a:ext>
            </a:extLst>
          </p:cNvPr>
          <p:cNvSpPr/>
          <p:nvPr userDrawn="1"/>
        </p:nvSpPr>
        <p:spPr>
          <a:xfrm>
            <a:off x="3621344" y="4514247"/>
            <a:ext cx="2379325" cy="16865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A1FF2C74-7F94-4D15-9530-4844CA0ABABA}"/>
              </a:ext>
            </a:extLst>
          </p:cNvPr>
          <p:cNvSpPr/>
          <p:nvPr userDrawn="1"/>
        </p:nvSpPr>
        <p:spPr>
          <a:xfrm>
            <a:off x="6262766" y="4514247"/>
            <a:ext cx="2379325" cy="168652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D65048BF-5755-467D-94DA-799CD1A9ED70}"/>
              </a:ext>
            </a:extLst>
          </p:cNvPr>
          <p:cNvSpPr/>
          <p:nvPr userDrawn="1"/>
        </p:nvSpPr>
        <p:spPr>
          <a:xfrm>
            <a:off x="8904188" y="4514247"/>
            <a:ext cx="2379325" cy="168652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 Placeholder 39">
            <a:extLst>
              <a:ext uri="{FF2B5EF4-FFF2-40B4-BE49-F238E27FC236}">
                <a16:creationId xmlns:a16="http://schemas.microsoft.com/office/drawing/2014/main" id="{3C8488B4-AC1B-43A6-A416-3F5BC72456F9}"/>
              </a:ext>
            </a:extLst>
          </p:cNvPr>
          <p:cNvSpPr>
            <a:spLocks noGrp="1"/>
          </p:cNvSpPr>
          <p:nvPr>
            <p:ph type="body" sz="quarter" idx="20" hasCustomPrompt="1"/>
          </p:nvPr>
        </p:nvSpPr>
        <p:spPr>
          <a:xfrm>
            <a:off x="1091465"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950DB978-3832-472D-9958-42D6A712EA6B}"/>
              </a:ext>
            </a:extLst>
          </p:cNvPr>
          <p:cNvSpPr>
            <a:spLocks noGrp="1"/>
          </p:cNvSpPr>
          <p:nvPr>
            <p:ph type="body" sz="quarter" idx="21" hasCustomPrompt="1"/>
          </p:nvPr>
        </p:nvSpPr>
        <p:spPr>
          <a:xfrm>
            <a:off x="3732888"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7A9C8821-D3DD-40C3-83BD-38D190405711}"/>
              </a:ext>
            </a:extLst>
          </p:cNvPr>
          <p:cNvSpPr>
            <a:spLocks noGrp="1"/>
          </p:cNvSpPr>
          <p:nvPr>
            <p:ph type="body" sz="quarter" idx="22" hasCustomPrompt="1"/>
          </p:nvPr>
        </p:nvSpPr>
        <p:spPr>
          <a:xfrm>
            <a:off x="6374310"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C3FC554A-BF67-40BD-BD4F-B2EA17BBDBC1}"/>
              </a:ext>
            </a:extLst>
          </p:cNvPr>
          <p:cNvSpPr>
            <a:spLocks noGrp="1"/>
          </p:cNvSpPr>
          <p:nvPr>
            <p:ph type="body" sz="quarter" idx="23" hasCustomPrompt="1"/>
          </p:nvPr>
        </p:nvSpPr>
        <p:spPr>
          <a:xfrm>
            <a:off x="9015732"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cxnSp>
        <p:nvCxnSpPr>
          <p:cNvPr id="6" name="Straight Connector 5">
            <a:extLst>
              <a:ext uri="{FF2B5EF4-FFF2-40B4-BE49-F238E27FC236}">
                <a16:creationId xmlns:a16="http://schemas.microsoft.com/office/drawing/2014/main" id="{62ECF54D-C7AE-4FFE-A9FA-ECD663CD2A09}"/>
              </a:ext>
            </a:extLst>
          </p:cNvPr>
          <p:cNvCxnSpPr>
            <a:cxnSpLocks/>
          </p:cNvCxnSpPr>
          <p:nvPr userDrawn="1"/>
        </p:nvCxnSpPr>
        <p:spPr>
          <a:xfrm>
            <a:off x="979920" y="4357837"/>
            <a:ext cx="2379325"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FB84BED-8481-4D23-AE06-31529215FE6C}"/>
              </a:ext>
            </a:extLst>
          </p:cNvPr>
          <p:cNvCxnSpPr>
            <a:cxnSpLocks/>
          </p:cNvCxnSpPr>
          <p:nvPr userDrawn="1"/>
        </p:nvCxnSpPr>
        <p:spPr>
          <a:xfrm>
            <a:off x="3621344" y="4357837"/>
            <a:ext cx="2379325"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A09D405-9228-4697-A91F-4E5A2B5B6512}"/>
              </a:ext>
            </a:extLst>
          </p:cNvPr>
          <p:cNvCxnSpPr>
            <a:cxnSpLocks/>
          </p:cNvCxnSpPr>
          <p:nvPr userDrawn="1"/>
        </p:nvCxnSpPr>
        <p:spPr>
          <a:xfrm>
            <a:off x="6262767" y="4357837"/>
            <a:ext cx="2379325"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645748A-37E1-4661-B50F-D1FCAF7F3088}"/>
              </a:ext>
            </a:extLst>
          </p:cNvPr>
          <p:cNvCxnSpPr>
            <a:cxnSpLocks/>
          </p:cNvCxnSpPr>
          <p:nvPr userDrawn="1"/>
        </p:nvCxnSpPr>
        <p:spPr>
          <a:xfrm>
            <a:off x="8904191" y="4357837"/>
            <a:ext cx="237932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087214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6" y="1233488"/>
            <a:ext cx="4140890"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18" name="Rectangle 17">
            <a:extLst>
              <a:ext uri="{FF2B5EF4-FFF2-40B4-BE49-F238E27FC236}">
                <a16:creationId xmlns:a16="http://schemas.microsoft.com/office/drawing/2014/main" id="{1DD2DC66-11E4-4714-A8DE-E8AC34D49655}"/>
              </a:ext>
            </a:extLst>
          </p:cNvPr>
          <p:cNvSpPr/>
          <p:nvPr userDrawn="1"/>
        </p:nvSpPr>
        <p:spPr>
          <a:xfrm>
            <a:off x="4615257" y="1233489"/>
            <a:ext cx="2371952" cy="51482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 name="Group 4">
            <a:extLst>
              <a:ext uri="{FF2B5EF4-FFF2-40B4-BE49-F238E27FC236}">
                <a16:creationId xmlns:a16="http://schemas.microsoft.com/office/drawing/2014/main" id="{B6748F93-9B1D-4874-A164-A654BF7D6C8C}"/>
              </a:ext>
            </a:extLst>
          </p:cNvPr>
          <p:cNvGrpSpPr/>
          <p:nvPr userDrawn="1"/>
        </p:nvGrpSpPr>
        <p:grpSpPr>
          <a:xfrm>
            <a:off x="4842107" y="2462886"/>
            <a:ext cx="1918252" cy="2689468"/>
            <a:chOff x="4790661" y="2266122"/>
            <a:chExt cx="1918252" cy="2852530"/>
          </a:xfrm>
        </p:grpSpPr>
        <p:cxnSp>
          <p:nvCxnSpPr>
            <p:cNvPr id="4" name="Straight Connector 3">
              <a:extLst>
                <a:ext uri="{FF2B5EF4-FFF2-40B4-BE49-F238E27FC236}">
                  <a16:creationId xmlns:a16="http://schemas.microsoft.com/office/drawing/2014/main" id="{4AEF10CE-C943-4C6B-9DBF-5A0E63CDC89B}"/>
                </a:ext>
              </a:extLst>
            </p:cNvPr>
            <p:cNvCxnSpPr/>
            <p:nvPr userDrawn="1"/>
          </p:nvCxnSpPr>
          <p:spPr>
            <a:xfrm>
              <a:off x="4790661" y="226612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428B198-0637-4F15-900F-6709BFE4BDEA}"/>
                </a:ext>
              </a:extLst>
            </p:cNvPr>
            <p:cNvCxnSpPr/>
            <p:nvPr userDrawn="1"/>
          </p:nvCxnSpPr>
          <p:spPr>
            <a:xfrm>
              <a:off x="4790661" y="3692387"/>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F29A1B0-F4AB-4243-979A-50FADE3330EA}"/>
                </a:ext>
              </a:extLst>
            </p:cNvPr>
            <p:cNvCxnSpPr/>
            <p:nvPr userDrawn="1"/>
          </p:nvCxnSpPr>
          <p:spPr>
            <a:xfrm>
              <a:off x="4790661" y="511865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F894F998-0FDF-4CA2-802E-4FCFA7674171}"/>
              </a:ext>
            </a:extLst>
          </p:cNvPr>
          <p:cNvGrpSpPr/>
          <p:nvPr userDrawn="1"/>
        </p:nvGrpSpPr>
        <p:grpSpPr>
          <a:xfrm>
            <a:off x="7090100" y="2462886"/>
            <a:ext cx="4801862" cy="2689468"/>
            <a:chOff x="4790661" y="2266122"/>
            <a:chExt cx="1918252" cy="2852530"/>
          </a:xfrm>
        </p:grpSpPr>
        <p:cxnSp>
          <p:nvCxnSpPr>
            <p:cNvPr id="33" name="Straight Connector 32">
              <a:extLst>
                <a:ext uri="{FF2B5EF4-FFF2-40B4-BE49-F238E27FC236}">
                  <a16:creationId xmlns:a16="http://schemas.microsoft.com/office/drawing/2014/main" id="{C1F0C0C8-87C4-49FB-B35B-E937E9D0BEC5}"/>
                </a:ext>
              </a:extLst>
            </p:cNvPr>
            <p:cNvCxnSpPr/>
            <p:nvPr userDrawn="1"/>
          </p:nvCxnSpPr>
          <p:spPr>
            <a:xfrm>
              <a:off x="4790661" y="226612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857C5D3-7E33-4894-8AC3-0FD1BEB12F40}"/>
                </a:ext>
              </a:extLst>
            </p:cNvPr>
            <p:cNvCxnSpPr/>
            <p:nvPr userDrawn="1"/>
          </p:nvCxnSpPr>
          <p:spPr>
            <a:xfrm>
              <a:off x="4790661" y="3692387"/>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00BA9F8-92BF-42F0-BD46-D9B7E7422F75}"/>
                </a:ext>
              </a:extLst>
            </p:cNvPr>
            <p:cNvCxnSpPr/>
            <p:nvPr userDrawn="1"/>
          </p:nvCxnSpPr>
          <p:spPr>
            <a:xfrm>
              <a:off x="4790661" y="511865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7166507" y="1463643"/>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179CBA0C-6465-4209-AF3F-548A57F20CE8}"/>
              </a:ext>
            </a:extLst>
          </p:cNvPr>
          <p:cNvSpPr>
            <a:spLocks noGrp="1"/>
          </p:cNvSpPr>
          <p:nvPr>
            <p:ph type="body" sz="quarter" idx="21" hasCustomPrompt="1"/>
          </p:nvPr>
        </p:nvSpPr>
        <p:spPr>
          <a:xfrm>
            <a:off x="7166507" y="27417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99852211-6BD9-4B69-BBC9-F2181F272D23}"/>
              </a:ext>
            </a:extLst>
          </p:cNvPr>
          <p:cNvSpPr>
            <a:spLocks noGrp="1"/>
          </p:cNvSpPr>
          <p:nvPr>
            <p:ph type="body" sz="quarter" idx="22" hasCustomPrompt="1"/>
          </p:nvPr>
        </p:nvSpPr>
        <p:spPr>
          <a:xfrm>
            <a:off x="7166507" y="4069997"/>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EF11D65-7095-41D2-9630-E2EB44552E58}"/>
              </a:ext>
            </a:extLst>
          </p:cNvPr>
          <p:cNvSpPr>
            <a:spLocks noGrp="1"/>
          </p:cNvSpPr>
          <p:nvPr>
            <p:ph type="body" sz="quarter" idx="23" hasCustomPrompt="1"/>
          </p:nvPr>
        </p:nvSpPr>
        <p:spPr>
          <a:xfrm>
            <a:off x="7166507" y="53943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5227571" y="1437538"/>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4" name="Picture Placeholder 33">
            <a:extLst>
              <a:ext uri="{FF2B5EF4-FFF2-40B4-BE49-F238E27FC236}">
                <a16:creationId xmlns:a16="http://schemas.microsoft.com/office/drawing/2014/main" id="{9A1BE0BE-1FFD-445C-B6BA-E4A602D22112}"/>
              </a:ext>
            </a:extLst>
          </p:cNvPr>
          <p:cNvSpPr>
            <a:spLocks noGrp="1"/>
          </p:cNvSpPr>
          <p:nvPr>
            <p:ph type="pic" sz="quarter" idx="24"/>
          </p:nvPr>
        </p:nvSpPr>
        <p:spPr>
          <a:xfrm>
            <a:off x="5227571" y="2715650"/>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5" name="Picture Placeholder 33">
            <a:extLst>
              <a:ext uri="{FF2B5EF4-FFF2-40B4-BE49-F238E27FC236}">
                <a16:creationId xmlns:a16="http://schemas.microsoft.com/office/drawing/2014/main" id="{B577AF17-6C7E-48B9-B267-0874B232A710}"/>
              </a:ext>
            </a:extLst>
          </p:cNvPr>
          <p:cNvSpPr>
            <a:spLocks noGrp="1"/>
          </p:cNvSpPr>
          <p:nvPr>
            <p:ph type="pic" sz="quarter" idx="25"/>
          </p:nvPr>
        </p:nvSpPr>
        <p:spPr>
          <a:xfrm>
            <a:off x="5227571" y="4043892"/>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6" name="Picture Placeholder 33">
            <a:extLst>
              <a:ext uri="{FF2B5EF4-FFF2-40B4-BE49-F238E27FC236}">
                <a16:creationId xmlns:a16="http://schemas.microsoft.com/office/drawing/2014/main" id="{98A01AB1-3434-46C7-B1B3-90AFD4B1799F}"/>
              </a:ext>
            </a:extLst>
          </p:cNvPr>
          <p:cNvSpPr>
            <a:spLocks noGrp="1"/>
          </p:cNvSpPr>
          <p:nvPr>
            <p:ph type="pic" sz="quarter" idx="26"/>
          </p:nvPr>
        </p:nvSpPr>
        <p:spPr>
          <a:xfrm>
            <a:off x="5227571" y="5368250"/>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272809251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DD2DC66-11E4-4714-A8DE-E8AC34D49655}"/>
              </a:ext>
            </a:extLst>
          </p:cNvPr>
          <p:cNvSpPr/>
          <p:nvPr userDrawn="1"/>
        </p:nvSpPr>
        <p:spPr>
          <a:xfrm>
            <a:off x="371475" y="1233488"/>
            <a:ext cx="2293200"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AF541B1-4F4B-40BC-BF0B-B80864399D0C}"/>
              </a:ext>
            </a:extLst>
          </p:cNvPr>
          <p:cNvSpPr/>
          <p:nvPr userDrawn="1"/>
        </p:nvSpPr>
        <p:spPr>
          <a:xfrm>
            <a:off x="371475" y="3773172"/>
            <a:ext cx="2293200"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DB837A4A-8DA3-4F45-9468-2C7DE5B35803}"/>
              </a:ext>
            </a:extLst>
          </p:cNvPr>
          <p:cNvSpPr/>
          <p:nvPr userDrawn="1"/>
        </p:nvSpPr>
        <p:spPr>
          <a:xfrm>
            <a:off x="6170635" y="1233487"/>
            <a:ext cx="2294237"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39CA034F-F360-4CF5-B944-C16768254C5A}"/>
              </a:ext>
            </a:extLst>
          </p:cNvPr>
          <p:cNvSpPr/>
          <p:nvPr userDrawn="1"/>
        </p:nvSpPr>
        <p:spPr>
          <a:xfrm>
            <a:off x="6170635" y="3773171"/>
            <a:ext cx="2294237"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615473" y="1713955"/>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2" name="Rectangle 31">
            <a:extLst>
              <a:ext uri="{FF2B5EF4-FFF2-40B4-BE49-F238E27FC236}">
                <a16:creationId xmlns:a16="http://schemas.microsoft.com/office/drawing/2014/main" id="{ECA01639-D8FA-4F18-8FE5-E923F5A1BB48}"/>
              </a:ext>
            </a:extLst>
          </p:cNvPr>
          <p:cNvSpPr/>
          <p:nvPr userDrawn="1"/>
        </p:nvSpPr>
        <p:spPr>
          <a:xfrm>
            <a:off x="2730561"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AF02D09E-3C25-405E-BF24-A884A07C224A}"/>
              </a:ext>
            </a:extLst>
          </p:cNvPr>
          <p:cNvSpPr/>
          <p:nvPr userDrawn="1"/>
        </p:nvSpPr>
        <p:spPr>
          <a:xfrm>
            <a:off x="2730561"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2900245"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5" name="Text Placeholder 39">
            <a:extLst>
              <a:ext uri="{FF2B5EF4-FFF2-40B4-BE49-F238E27FC236}">
                <a16:creationId xmlns:a16="http://schemas.microsoft.com/office/drawing/2014/main" id="{33BDF68D-A417-4526-95BD-83DC0A4FA5B1}"/>
              </a:ext>
            </a:extLst>
          </p:cNvPr>
          <p:cNvSpPr>
            <a:spLocks noGrp="1"/>
          </p:cNvSpPr>
          <p:nvPr>
            <p:ph type="body" sz="quarter" idx="27" hasCustomPrompt="1"/>
          </p:nvPr>
        </p:nvSpPr>
        <p:spPr>
          <a:xfrm>
            <a:off x="2900245"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6" name="Rectangle 35">
            <a:extLst>
              <a:ext uri="{FF2B5EF4-FFF2-40B4-BE49-F238E27FC236}">
                <a16:creationId xmlns:a16="http://schemas.microsoft.com/office/drawing/2014/main" id="{1C6F0F84-9668-4EA8-A3F5-3AD5AED3EFDD}"/>
              </a:ext>
            </a:extLst>
          </p:cNvPr>
          <p:cNvSpPr/>
          <p:nvPr userDrawn="1"/>
        </p:nvSpPr>
        <p:spPr>
          <a:xfrm>
            <a:off x="8549714"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19CCCFCB-4EAD-47A3-8F4A-307EE022DD53}"/>
              </a:ext>
            </a:extLst>
          </p:cNvPr>
          <p:cNvSpPr/>
          <p:nvPr userDrawn="1"/>
        </p:nvSpPr>
        <p:spPr>
          <a:xfrm>
            <a:off x="8549714"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Text Placeholder 39">
            <a:extLst>
              <a:ext uri="{FF2B5EF4-FFF2-40B4-BE49-F238E27FC236}">
                <a16:creationId xmlns:a16="http://schemas.microsoft.com/office/drawing/2014/main" id="{058CD71F-A7E3-4F68-ADE3-4E6B1BAE3129}"/>
              </a:ext>
            </a:extLst>
          </p:cNvPr>
          <p:cNvSpPr>
            <a:spLocks noGrp="1"/>
          </p:cNvSpPr>
          <p:nvPr>
            <p:ph type="body" sz="quarter" idx="28" hasCustomPrompt="1"/>
          </p:nvPr>
        </p:nvSpPr>
        <p:spPr>
          <a:xfrm>
            <a:off x="8719398"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0" name="Text Placeholder 39">
            <a:extLst>
              <a:ext uri="{FF2B5EF4-FFF2-40B4-BE49-F238E27FC236}">
                <a16:creationId xmlns:a16="http://schemas.microsoft.com/office/drawing/2014/main" id="{6EC40EC2-3775-4AF2-965D-0235107D8342}"/>
              </a:ext>
            </a:extLst>
          </p:cNvPr>
          <p:cNvSpPr>
            <a:spLocks noGrp="1"/>
          </p:cNvSpPr>
          <p:nvPr>
            <p:ph type="body" sz="quarter" idx="29" hasCustomPrompt="1"/>
          </p:nvPr>
        </p:nvSpPr>
        <p:spPr>
          <a:xfrm>
            <a:off x="8719398"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1" name="Picture Placeholder 33">
            <a:extLst>
              <a:ext uri="{FF2B5EF4-FFF2-40B4-BE49-F238E27FC236}">
                <a16:creationId xmlns:a16="http://schemas.microsoft.com/office/drawing/2014/main" id="{F196EA03-E36C-4E2A-A82F-8FA76EC2DBFC}"/>
              </a:ext>
            </a:extLst>
          </p:cNvPr>
          <p:cNvSpPr>
            <a:spLocks noGrp="1"/>
          </p:cNvSpPr>
          <p:nvPr>
            <p:ph type="pic" sz="quarter" idx="30"/>
          </p:nvPr>
        </p:nvSpPr>
        <p:spPr>
          <a:xfrm>
            <a:off x="615473" y="4253638"/>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52" name="Picture Placeholder 33">
            <a:extLst>
              <a:ext uri="{FF2B5EF4-FFF2-40B4-BE49-F238E27FC236}">
                <a16:creationId xmlns:a16="http://schemas.microsoft.com/office/drawing/2014/main" id="{9A754FAD-4B3A-4A76-9F0D-84DA72FD822B}"/>
              </a:ext>
            </a:extLst>
          </p:cNvPr>
          <p:cNvSpPr>
            <a:spLocks noGrp="1"/>
          </p:cNvSpPr>
          <p:nvPr>
            <p:ph type="pic" sz="quarter" idx="31"/>
          </p:nvPr>
        </p:nvSpPr>
        <p:spPr>
          <a:xfrm>
            <a:off x="6415151" y="4253638"/>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53" name="Picture Placeholder 33">
            <a:extLst>
              <a:ext uri="{FF2B5EF4-FFF2-40B4-BE49-F238E27FC236}">
                <a16:creationId xmlns:a16="http://schemas.microsoft.com/office/drawing/2014/main" id="{7A45718F-1012-47C4-BF29-7462E5C6CB90}"/>
              </a:ext>
            </a:extLst>
          </p:cNvPr>
          <p:cNvSpPr>
            <a:spLocks noGrp="1"/>
          </p:cNvSpPr>
          <p:nvPr>
            <p:ph type="pic" sz="quarter" idx="32"/>
          </p:nvPr>
        </p:nvSpPr>
        <p:spPr>
          <a:xfrm>
            <a:off x="6415151" y="1713954"/>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62773224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DD2DC66-11E4-4714-A8DE-E8AC34D49655}"/>
              </a:ext>
            </a:extLst>
          </p:cNvPr>
          <p:cNvSpPr/>
          <p:nvPr userDrawn="1"/>
        </p:nvSpPr>
        <p:spPr>
          <a:xfrm>
            <a:off x="371474" y="1660868"/>
            <a:ext cx="2686613"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8CD9ECBB-3A0A-409C-B1C0-C8F4C3087894}"/>
              </a:ext>
            </a:extLst>
          </p:cNvPr>
          <p:cNvSpPr/>
          <p:nvPr userDrawn="1"/>
        </p:nvSpPr>
        <p:spPr>
          <a:xfrm>
            <a:off x="3316099" y="1660868"/>
            <a:ext cx="2686613"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6FB4FA2C-0414-484D-95CD-C5E17E33E238}"/>
              </a:ext>
            </a:extLst>
          </p:cNvPr>
          <p:cNvSpPr/>
          <p:nvPr userDrawn="1"/>
        </p:nvSpPr>
        <p:spPr>
          <a:xfrm>
            <a:off x="6260723" y="1660868"/>
            <a:ext cx="2686613"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8D0DE753-6478-4950-8F99-15952FCB6521}"/>
              </a:ext>
            </a:extLst>
          </p:cNvPr>
          <p:cNvSpPr/>
          <p:nvPr userDrawn="1"/>
        </p:nvSpPr>
        <p:spPr>
          <a:xfrm>
            <a:off x="9205348" y="1660868"/>
            <a:ext cx="2686613"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371474" y="4302782"/>
            <a:ext cx="2686613" cy="666781"/>
          </a:xfrm>
        </p:spPr>
        <p:txBody>
          <a:bodyPr anchor="t">
            <a:noAutofit/>
          </a:bodyPr>
          <a:lstStyle>
            <a:lvl1pPr marL="0" indent="0" algn="ctr">
              <a:buNone/>
              <a:defRPr sz="2000" b="1">
                <a:solidFill>
                  <a:schemeClr val="accent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371474"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316099" y="4302782"/>
            <a:ext cx="2686613" cy="666781"/>
          </a:xfrm>
        </p:spPr>
        <p:txBody>
          <a:bodyPr anchor="t">
            <a:noAutofit/>
          </a:bodyPr>
          <a:lstStyle>
            <a:lvl1pPr marL="0" indent="0" algn="ctr">
              <a:buNone/>
              <a:defRPr sz="2000" b="1">
                <a:solidFill>
                  <a:schemeClr val="accent2"/>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316099"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260723" y="4302782"/>
            <a:ext cx="2686613" cy="666781"/>
          </a:xfrm>
        </p:spPr>
        <p:txBody>
          <a:bodyPr anchor="t">
            <a:noAutofit/>
          </a:bodyPr>
          <a:lstStyle>
            <a:lvl1pPr marL="0" indent="0" algn="ctr">
              <a:buNone/>
              <a:defRPr sz="2000" b="1">
                <a:solidFill>
                  <a:schemeClr val="accent4"/>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260723"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205350" y="4302782"/>
            <a:ext cx="2686613" cy="666781"/>
          </a:xfrm>
        </p:spPr>
        <p:txBody>
          <a:bodyPr anchor="t">
            <a:noAutofit/>
          </a:bodyPr>
          <a:lstStyle>
            <a:lvl1pPr marL="0" indent="0" algn="ctr">
              <a:buNone/>
              <a:defRPr sz="2000" b="1">
                <a:solidFill>
                  <a:schemeClr val="accent6"/>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205350"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18847343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FBB81E01-55F6-44A7-8ACB-B172EA0F9FB3}"/>
              </a:ext>
            </a:extLst>
          </p:cNvPr>
          <p:cNvSpPr/>
          <p:nvPr userDrawn="1"/>
        </p:nvSpPr>
        <p:spPr>
          <a:xfrm>
            <a:off x="467420" y="3895002"/>
            <a:ext cx="2494721" cy="2067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FAD85DF7-0BE8-4B88-98A1-F5062CDAA964}"/>
              </a:ext>
            </a:extLst>
          </p:cNvPr>
          <p:cNvSpPr/>
          <p:nvPr userDrawn="1"/>
        </p:nvSpPr>
        <p:spPr>
          <a:xfrm>
            <a:off x="3412044" y="3895002"/>
            <a:ext cx="2494721" cy="2067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DF69394C-95D0-4D10-A34D-A35EF27D2806}"/>
              </a:ext>
            </a:extLst>
          </p:cNvPr>
          <p:cNvSpPr/>
          <p:nvPr userDrawn="1"/>
        </p:nvSpPr>
        <p:spPr>
          <a:xfrm>
            <a:off x="6356668" y="3895002"/>
            <a:ext cx="2494721" cy="2067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86DBF753-694A-4503-A33B-73C09E8EE3A5}"/>
              </a:ext>
            </a:extLst>
          </p:cNvPr>
          <p:cNvSpPr/>
          <p:nvPr userDrawn="1"/>
        </p:nvSpPr>
        <p:spPr>
          <a:xfrm>
            <a:off x="9301294" y="3895002"/>
            <a:ext cx="2494721" cy="206723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604610"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604610"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549235"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549235"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493859"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493859"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438486"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438486"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56538280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4900613" y="1233488"/>
            <a:ext cx="6991350" cy="4967287"/>
          </a:xfrm>
        </p:spPr>
        <p:txBody>
          <a:bodyPr>
            <a:normAutofit/>
          </a:bodyPr>
          <a:lstStyle>
            <a:lvl1pPr marL="0" indent="0" algn="ctr">
              <a:buNone/>
              <a:defRPr sz="2000"/>
            </a:lvl1pPr>
          </a:lstStyle>
          <a:p>
            <a:r>
              <a:rPr lang="en-US"/>
              <a:t>Click icon to add chart</a:t>
            </a:r>
            <a:endParaRPr lang="en-US" dirty="0"/>
          </a:p>
        </p:txBody>
      </p:sp>
      <p:sp>
        <p:nvSpPr>
          <p:cNvPr id="25" name="Rectangle 24">
            <a:extLst>
              <a:ext uri="{FF2B5EF4-FFF2-40B4-BE49-F238E27FC236}">
                <a16:creationId xmlns:a16="http://schemas.microsoft.com/office/drawing/2014/main" id="{D928258E-48B5-471F-BC61-B45FB2CA51BA}"/>
              </a:ext>
            </a:extLst>
          </p:cNvPr>
          <p:cNvSpPr/>
          <p:nvPr userDrawn="1"/>
        </p:nvSpPr>
        <p:spPr>
          <a:xfrm>
            <a:off x="371474" y="1233488"/>
            <a:ext cx="4419187"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 Placeholder 5">
            <a:extLst>
              <a:ext uri="{FF2B5EF4-FFF2-40B4-BE49-F238E27FC236}">
                <a16:creationId xmlns:a16="http://schemas.microsoft.com/office/drawing/2014/main" id="{9867FAC3-5109-4D5D-8105-FC48313396C4}"/>
              </a:ext>
            </a:extLst>
          </p:cNvPr>
          <p:cNvSpPr>
            <a:spLocks noGrp="1"/>
          </p:cNvSpPr>
          <p:nvPr>
            <p:ph type="body" sz="quarter" idx="14"/>
          </p:nvPr>
        </p:nvSpPr>
        <p:spPr>
          <a:xfrm>
            <a:off x="546100" y="1450975"/>
            <a:ext cx="4065588" cy="4552950"/>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5967963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11520488" cy="4967287"/>
          </a:xfrm>
        </p:spPr>
        <p:txBody>
          <a:bodyPr>
            <a:normAutofit/>
          </a:bodyPr>
          <a:lstStyle>
            <a:lvl1pPr marL="0" indent="0" algn="ctr">
              <a:buNone/>
              <a:defRPr sz="2000"/>
            </a:lvl1pPr>
          </a:lstStyle>
          <a:p>
            <a:r>
              <a:rPr lang="en-US"/>
              <a:t>Click icon to add chart</a:t>
            </a:r>
            <a:endParaRPr lang="en-US" dirty="0"/>
          </a:p>
        </p:txBody>
      </p:sp>
    </p:spTree>
    <p:extLst>
      <p:ext uri="{BB962C8B-B14F-4D97-AF65-F5344CB8AC3E}">
        <p14:creationId xmlns:p14="http://schemas.microsoft.com/office/powerpoint/2010/main" val="258952979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7450621" cy="4967287"/>
          </a:xfrm>
        </p:spPr>
        <p:txBody>
          <a:bodyPr>
            <a:normAutofit/>
          </a:bodyPr>
          <a:lstStyle>
            <a:lvl1pPr marL="0" indent="0" algn="ctr">
              <a:buNone/>
              <a:defRPr sz="2000"/>
            </a:lvl1pPr>
          </a:lstStyle>
          <a:p>
            <a:r>
              <a:rPr lang="en-US"/>
              <a:t>Click icon to add chart</a:t>
            </a:r>
            <a:endParaRPr lang="en-US" dirty="0"/>
          </a:p>
        </p:txBody>
      </p:sp>
      <p:sp>
        <p:nvSpPr>
          <p:cNvPr id="5" name="Picture Placeholder 4">
            <a:extLst>
              <a:ext uri="{FF2B5EF4-FFF2-40B4-BE49-F238E27FC236}">
                <a16:creationId xmlns:a16="http://schemas.microsoft.com/office/drawing/2014/main" id="{F1D1D3DC-359F-47D3-A498-6E5DEF615BD3}"/>
              </a:ext>
            </a:extLst>
          </p:cNvPr>
          <p:cNvSpPr>
            <a:spLocks noGrp="1"/>
          </p:cNvSpPr>
          <p:nvPr>
            <p:ph type="pic" sz="quarter" idx="14"/>
          </p:nvPr>
        </p:nvSpPr>
        <p:spPr>
          <a:xfrm>
            <a:off x="7940675" y="1233488"/>
            <a:ext cx="3951288" cy="4967287"/>
          </a:xfrm>
        </p:spPr>
        <p:txBody>
          <a:bodyPr>
            <a:normAutofit/>
          </a:bodyPr>
          <a:lstStyle>
            <a:lvl1pPr marL="0" indent="0" algn="ctr">
              <a:buNone/>
              <a:defRPr sz="2000"/>
            </a:lvl1pPr>
          </a:lstStyle>
          <a:p>
            <a:r>
              <a:rPr lang="en-US"/>
              <a:t>Click icon to add picture</a:t>
            </a:r>
            <a:endParaRPr lang="en-US" dirty="0"/>
          </a:p>
        </p:txBody>
      </p:sp>
    </p:spTree>
    <p:extLst>
      <p:ext uri="{BB962C8B-B14F-4D97-AF65-F5344CB8AC3E}">
        <p14:creationId xmlns:p14="http://schemas.microsoft.com/office/powerpoint/2010/main" val="384059300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81415" y="1233488"/>
            <a:ext cx="5512490" cy="4967287"/>
          </a:xfrm>
        </p:spPr>
        <p:txBody>
          <a:bodyPr>
            <a:normAutofit/>
          </a:bodyPr>
          <a:lstStyle>
            <a:lvl1pPr marL="0" indent="0" algn="ctr">
              <a:buNone/>
              <a:defRPr sz="2000"/>
            </a:lvl1pPr>
          </a:lstStyle>
          <a:p>
            <a:r>
              <a:rPr lang="en-US"/>
              <a:t>Click icon to add chart</a:t>
            </a:r>
            <a:endParaRPr lang="en-US" dirty="0"/>
          </a:p>
        </p:txBody>
      </p:sp>
      <p:sp>
        <p:nvSpPr>
          <p:cNvPr id="7" name="Chart Placeholder 3">
            <a:extLst>
              <a:ext uri="{FF2B5EF4-FFF2-40B4-BE49-F238E27FC236}">
                <a16:creationId xmlns:a16="http://schemas.microsoft.com/office/drawing/2014/main" id="{6750280A-6976-42F9-B984-8601DD1972DC}"/>
              </a:ext>
            </a:extLst>
          </p:cNvPr>
          <p:cNvSpPr>
            <a:spLocks noGrp="1"/>
          </p:cNvSpPr>
          <p:nvPr>
            <p:ph type="chart" sz="quarter" idx="14"/>
          </p:nvPr>
        </p:nvSpPr>
        <p:spPr>
          <a:xfrm>
            <a:off x="6379473" y="1233488"/>
            <a:ext cx="5512490" cy="4967287"/>
          </a:xfrm>
        </p:spPr>
        <p:txBody>
          <a:bodyPr>
            <a:normAutofit/>
          </a:bodyPr>
          <a:lstStyle>
            <a:lvl1pPr marL="0" indent="0" algn="ctr">
              <a:buNone/>
              <a:defRPr sz="2000"/>
            </a:lvl1pPr>
          </a:lstStyle>
          <a:p>
            <a:r>
              <a:rPr lang="en-US"/>
              <a:t>Click icon to add chart</a:t>
            </a:r>
            <a:endParaRPr lang="en-US" dirty="0"/>
          </a:p>
        </p:txBody>
      </p:sp>
      <p:cxnSp>
        <p:nvCxnSpPr>
          <p:cNvPr id="6" name="Straight Connector 5">
            <a:extLst>
              <a:ext uri="{FF2B5EF4-FFF2-40B4-BE49-F238E27FC236}">
                <a16:creationId xmlns:a16="http://schemas.microsoft.com/office/drawing/2014/main" id="{5E63221D-DF23-4F80-AB42-A74C1B1CB425}"/>
              </a:ext>
            </a:extLst>
          </p:cNvPr>
          <p:cNvCxnSpPr/>
          <p:nvPr userDrawn="1"/>
        </p:nvCxnSpPr>
        <p:spPr>
          <a:xfrm>
            <a:off x="6125817" y="1233488"/>
            <a:ext cx="0" cy="496728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73957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510622" y="1362696"/>
            <a:ext cx="5552246" cy="2294899"/>
          </a:xfrm>
        </p:spPr>
        <p:txBody>
          <a:bodyPr>
            <a:normAutofit/>
          </a:bodyPr>
          <a:lstStyle>
            <a:lvl1pPr marL="0" indent="0" algn="ctr">
              <a:buNone/>
              <a:defRPr sz="2000"/>
            </a:lvl1pPr>
          </a:lstStyle>
          <a:p>
            <a:r>
              <a:rPr lang="en-US"/>
              <a:t>Click icon to add chart</a:t>
            </a:r>
            <a:endParaRPr lang="en-US" dirty="0"/>
          </a:p>
        </p:txBody>
      </p:sp>
      <p:sp>
        <p:nvSpPr>
          <p:cNvPr id="9" name="Chart Placeholder 3">
            <a:extLst>
              <a:ext uri="{FF2B5EF4-FFF2-40B4-BE49-F238E27FC236}">
                <a16:creationId xmlns:a16="http://schemas.microsoft.com/office/drawing/2014/main" id="{3CC4F2FB-E360-40E2-BDA5-455EB243C216}"/>
              </a:ext>
            </a:extLst>
          </p:cNvPr>
          <p:cNvSpPr>
            <a:spLocks noGrp="1"/>
          </p:cNvSpPr>
          <p:nvPr>
            <p:ph type="chart" sz="quarter" idx="14"/>
          </p:nvPr>
        </p:nvSpPr>
        <p:spPr>
          <a:xfrm>
            <a:off x="500682" y="3781218"/>
            <a:ext cx="5552246" cy="2294899"/>
          </a:xfrm>
        </p:spPr>
        <p:txBody>
          <a:bodyPr>
            <a:normAutofit/>
          </a:bodyPr>
          <a:lstStyle>
            <a:lvl1pPr marL="0" indent="0" algn="ctr">
              <a:buNone/>
              <a:defRPr sz="2000"/>
            </a:lvl1pPr>
          </a:lstStyle>
          <a:p>
            <a:r>
              <a:rPr lang="en-US"/>
              <a:t>Click icon to add chart</a:t>
            </a:r>
            <a:endParaRPr lang="en-US" dirty="0"/>
          </a:p>
        </p:txBody>
      </p:sp>
      <p:sp>
        <p:nvSpPr>
          <p:cNvPr id="10" name="Chart Placeholder 3">
            <a:extLst>
              <a:ext uri="{FF2B5EF4-FFF2-40B4-BE49-F238E27FC236}">
                <a16:creationId xmlns:a16="http://schemas.microsoft.com/office/drawing/2014/main" id="{6373EAFD-6648-4861-97FB-A3961B86C814}"/>
              </a:ext>
            </a:extLst>
          </p:cNvPr>
          <p:cNvSpPr>
            <a:spLocks noGrp="1"/>
          </p:cNvSpPr>
          <p:nvPr>
            <p:ph type="chart" sz="quarter" idx="15"/>
          </p:nvPr>
        </p:nvSpPr>
        <p:spPr>
          <a:xfrm>
            <a:off x="6208643" y="1367561"/>
            <a:ext cx="5552246" cy="2294899"/>
          </a:xfrm>
        </p:spPr>
        <p:txBody>
          <a:bodyPr>
            <a:normAutofit/>
          </a:bodyPr>
          <a:lstStyle>
            <a:lvl1pPr marL="0" indent="0" algn="ctr">
              <a:buNone/>
              <a:defRPr sz="2000"/>
            </a:lvl1pPr>
          </a:lstStyle>
          <a:p>
            <a:r>
              <a:rPr lang="en-US"/>
              <a:t>Click icon to add chart</a:t>
            </a:r>
            <a:endParaRPr lang="en-US" dirty="0"/>
          </a:p>
        </p:txBody>
      </p:sp>
      <p:sp>
        <p:nvSpPr>
          <p:cNvPr id="11" name="Chart Placeholder 3">
            <a:extLst>
              <a:ext uri="{FF2B5EF4-FFF2-40B4-BE49-F238E27FC236}">
                <a16:creationId xmlns:a16="http://schemas.microsoft.com/office/drawing/2014/main" id="{CF0E102C-57E1-46ED-BE41-21C356F42BAD}"/>
              </a:ext>
            </a:extLst>
          </p:cNvPr>
          <p:cNvSpPr>
            <a:spLocks noGrp="1"/>
          </p:cNvSpPr>
          <p:nvPr>
            <p:ph type="chart" sz="quarter" idx="16"/>
          </p:nvPr>
        </p:nvSpPr>
        <p:spPr>
          <a:xfrm>
            <a:off x="6198703" y="3786083"/>
            <a:ext cx="5552246" cy="2294899"/>
          </a:xfrm>
        </p:spPr>
        <p:txBody>
          <a:bodyPr>
            <a:normAutofit/>
          </a:bodyPr>
          <a:lstStyle>
            <a:lvl1pPr marL="0" indent="0" algn="ctr">
              <a:buNone/>
              <a:defRPr sz="2000"/>
            </a:lvl1pPr>
          </a:lstStyle>
          <a:p>
            <a:r>
              <a:rPr lang="en-US"/>
              <a:t>Click icon to add chart</a:t>
            </a:r>
            <a:endParaRPr lang="en-US" dirty="0"/>
          </a:p>
        </p:txBody>
      </p:sp>
    </p:spTree>
    <p:extLst>
      <p:ext uri="{BB962C8B-B14F-4D97-AF65-F5344CB8AC3E}">
        <p14:creationId xmlns:p14="http://schemas.microsoft.com/office/powerpoint/2010/main" val="102084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517DDCC-4521-4225-8F36-D4B39128409A}"/>
              </a:ext>
            </a:extLst>
          </p:cNvPr>
          <p:cNvSpPr/>
          <p:nvPr userDrawn="1"/>
        </p:nvSpPr>
        <p:spPr>
          <a:xfrm>
            <a:off x="8991600" y="3965574"/>
            <a:ext cx="3200400" cy="289242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B16570C8-2343-4B74-AF97-DC7CE5D92865}"/>
              </a:ext>
            </a:extLst>
          </p:cNvPr>
          <p:cNvSpPr/>
          <p:nvPr userDrawn="1"/>
        </p:nvSpPr>
        <p:spPr>
          <a:xfrm>
            <a:off x="0" y="0"/>
            <a:ext cx="3200400" cy="289242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userDrawn="1">
            <p:ph type="pic" sz="quarter" idx="10"/>
          </p:nvPr>
        </p:nvSpPr>
        <p:spPr>
          <a:xfrm>
            <a:off x="371476" y="278606"/>
            <a:ext cx="11520487" cy="3150394"/>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4" name="Rectangle 13">
            <a:extLst>
              <a:ext uri="{FF2B5EF4-FFF2-40B4-BE49-F238E27FC236}">
                <a16:creationId xmlns:a16="http://schemas.microsoft.com/office/drawing/2014/main" id="{40B27536-7968-45BB-9FA8-DF1A47A47827}"/>
              </a:ext>
            </a:extLst>
          </p:cNvPr>
          <p:cNvSpPr/>
          <p:nvPr userDrawn="1"/>
        </p:nvSpPr>
        <p:spPr>
          <a:xfrm>
            <a:off x="371476" y="3429000"/>
            <a:ext cx="11520487" cy="2771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userDrawn="1">
            <p:ph type="ctrTitle"/>
          </p:nvPr>
        </p:nvSpPr>
        <p:spPr>
          <a:xfrm>
            <a:off x="1510507" y="3886201"/>
            <a:ext cx="9242424" cy="1104900"/>
          </a:xfrm>
        </p:spPr>
        <p:txBody>
          <a:bodyPr anchor="ctr">
            <a:normAutofit/>
          </a:bodyPr>
          <a:lstStyle>
            <a:lvl1pPr algn="ctr">
              <a:defRPr sz="5400">
                <a:solidFill>
                  <a:schemeClr val="accent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userDrawn="1">
            <p:ph type="subTitle" idx="1"/>
          </p:nvPr>
        </p:nvSpPr>
        <p:spPr>
          <a:xfrm>
            <a:off x="1510507" y="5130801"/>
            <a:ext cx="9242424" cy="533400"/>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2837917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hasCustomPrompt="1"/>
          </p:nvPr>
        </p:nvSpPr>
        <p:spPr>
          <a:xfrm>
            <a:off x="1727201" y="2337595"/>
            <a:ext cx="8737600" cy="2182811"/>
          </a:xfrm>
        </p:spPr>
        <p:txBody>
          <a:bodyPr anchor="ctr">
            <a:normAutofit/>
          </a:bodyPr>
          <a:lstStyle>
            <a:lvl1pPr algn="ctr">
              <a:defRPr sz="11500">
                <a:solidFill>
                  <a:schemeClr val="tx1"/>
                </a:solidFill>
              </a:defRPr>
            </a:lvl1pPr>
          </a:lstStyle>
          <a:p>
            <a:r>
              <a:rPr lang="en-US" dirty="0"/>
              <a:t>Thank You</a:t>
            </a:r>
          </a:p>
        </p:txBody>
      </p:sp>
    </p:spTree>
    <p:extLst>
      <p:ext uri="{BB962C8B-B14F-4D97-AF65-F5344CB8AC3E}">
        <p14:creationId xmlns:p14="http://schemas.microsoft.com/office/powerpoint/2010/main" val="275753809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C3DD3-9184-4434-93FC-DDB3E5B532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4302458-F7EC-4A75-A897-E73CF8028E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FD31584-D229-4F6C-BA8E-36782FDA8D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382B7AE8-665C-4FF6-B292-B525984D93C4}"/>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39031890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ACFC-0D65-4857-AAEE-904747F38A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A594C5E-E06C-488C-AC82-331C53B94F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4EC8C27-FA57-408C-8D6B-844D81BC83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E468A18F-96D4-4F1F-BF6B-EDFACBF8D67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8034160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84979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9C071DB-1B6B-4FC3-A099-12F35734D22D}"/>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35768407-2D97-4F4F-8CB8-4D3668680B64}"/>
              </a:ext>
            </a:extLst>
          </p:cNvPr>
          <p:cNvSpPr/>
          <p:nvPr userDrawn="1"/>
        </p:nvSpPr>
        <p:spPr>
          <a:xfrm>
            <a:off x="371475" y="1460501"/>
            <a:ext cx="5724525" cy="47402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1244600" y="260351"/>
            <a:ext cx="9702800" cy="973137"/>
          </a:xfrm>
        </p:spPr>
        <p:txBody>
          <a:bodyPr>
            <a:normAutofit/>
          </a:bodyPr>
          <a:lstStyle>
            <a:lvl1pPr algn="ct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546100" y="1638299"/>
            <a:ext cx="5346700" cy="4381501"/>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7" name="Picture Placeholder 6">
            <a:extLst>
              <a:ext uri="{FF2B5EF4-FFF2-40B4-BE49-F238E27FC236}">
                <a16:creationId xmlns:a16="http://schemas.microsoft.com/office/drawing/2014/main" id="{6D4AFEBD-46AA-4A09-AD19-CDD123811A47}"/>
              </a:ext>
            </a:extLst>
          </p:cNvPr>
          <p:cNvSpPr>
            <a:spLocks noGrp="1"/>
          </p:cNvSpPr>
          <p:nvPr>
            <p:ph type="pic" sz="quarter" idx="13"/>
          </p:nvPr>
        </p:nvSpPr>
        <p:spPr>
          <a:xfrm>
            <a:off x="6096000" y="1460501"/>
            <a:ext cx="5795963" cy="474027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377171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260351"/>
            <a:ext cx="5495926" cy="2138362"/>
          </a:xfrm>
        </p:spPr>
        <p:txBody>
          <a:bodyPr anchor="b">
            <a:noAutofit/>
          </a:bodyPr>
          <a:lstStyle>
            <a:lvl1pPr>
              <a:defRPr sz="5400"/>
            </a:lvl1pPr>
          </a:lstStyle>
          <a:p>
            <a:r>
              <a:rPr lang="en-US" noProof="0"/>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2603500"/>
            <a:ext cx="5495926" cy="357346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5" name="Picture Placeholder 1">
            <a:extLst>
              <a:ext uri="{FF2B5EF4-FFF2-40B4-BE49-F238E27FC236}">
                <a16:creationId xmlns:a16="http://schemas.microsoft.com/office/drawing/2014/main" id="{08C777B1-9A90-4B1E-A6AE-9339286077EB}"/>
              </a:ext>
            </a:extLst>
          </p:cNvPr>
          <p:cNvSpPr>
            <a:spLocks noGrp="1"/>
          </p:cNvSpPr>
          <p:nvPr>
            <p:ph type="pic" sz="quarter" idx="10" hasCustomPrompt="1"/>
          </p:nvPr>
        </p:nvSpPr>
        <p:spPr>
          <a:xfrm>
            <a:off x="9191224" y="637283"/>
            <a:ext cx="2692800" cy="278254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7" name="Picture Placeholder 2">
            <a:extLst>
              <a:ext uri="{FF2B5EF4-FFF2-40B4-BE49-F238E27FC236}">
                <a16:creationId xmlns:a16="http://schemas.microsoft.com/office/drawing/2014/main" id="{0FEA994A-8056-4F3D-9365-B6A362A93EE3}"/>
              </a:ext>
            </a:extLst>
          </p:cNvPr>
          <p:cNvSpPr>
            <a:spLocks noGrp="1"/>
          </p:cNvSpPr>
          <p:nvPr>
            <p:ph type="pic" sz="quarter" idx="11" hasCustomPrompt="1"/>
          </p:nvPr>
        </p:nvSpPr>
        <p:spPr>
          <a:xfrm>
            <a:off x="6498424" y="3430043"/>
            <a:ext cx="2692800" cy="277232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9" name="Rectangle 8">
            <a:extLst>
              <a:ext uri="{FF2B5EF4-FFF2-40B4-BE49-F238E27FC236}">
                <a16:creationId xmlns:a16="http://schemas.microsoft.com/office/drawing/2014/main" id="{E429E334-587D-4420-9285-C2A5F494582B}"/>
              </a:ext>
            </a:extLst>
          </p:cNvPr>
          <p:cNvSpPr/>
          <p:nvPr userDrawn="1"/>
        </p:nvSpPr>
        <p:spPr>
          <a:xfrm>
            <a:off x="9289522" y="3527226"/>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9">
            <a:extLst>
              <a:ext uri="{FF2B5EF4-FFF2-40B4-BE49-F238E27FC236}">
                <a16:creationId xmlns:a16="http://schemas.microsoft.com/office/drawing/2014/main" id="{F7BD4601-EF26-4D7C-8CB6-95488F17575B}"/>
              </a:ext>
            </a:extLst>
          </p:cNvPr>
          <p:cNvSpPr/>
          <p:nvPr userDrawn="1"/>
        </p:nvSpPr>
        <p:spPr>
          <a:xfrm>
            <a:off x="8621786" y="2848323"/>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949C41-2679-4E9D-A28C-F0C979F5702B}"/>
              </a:ext>
            </a:extLst>
          </p:cNvPr>
          <p:cNvSpPr/>
          <p:nvPr userDrawn="1"/>
        </p:nvSpPr>
        <p:spPr>
          <a:xfrm>
            <a:off x="8870898" y="2508125"/>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3454B05D-55FD-4118-B899-4095FF50870D}"/>
              </a:ext>
            </a:extLst>
          </p:cNvPr>
          <p:cNvSpPr/>
          <p:nvPr userDrawn="1"/>
        </p:nvSpPr>
        <p:spPr>
          <a:xfrm>
            <a:off x="0" y="933450"/>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440533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1016000"/>
            <a:ext cx="3997324" cy="2501899"/>
          </a:xfrm>
        </p:spPr>
        <p:txBody>
          <a:bodyPr anchor="b">
            <a:no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3619500"/>
            <a:ext cx="3997325"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4902201" y="619125"/>
            <a:ext cx="3454400" cy="5581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4" name="Picture Placeholder 6">
            <a:extLst>
              <a:ext uri="{FF2B5EF4-FFF2-40B4-BE49-F238E27FC236}">
                <a16:creationId xmlns:a16="http://schemas.microsoft.com/office/drawing/2014/main" id="{F6824EBC-CC6E-4D5A-B85A-DAC55ACE8533}"/>
              </a:ext>
            </a:extLst>
          </p:cNvPr>
          <p:cNvSpPr>
            <a:spLocks noGrp="1"/>
          </p:cNvSpPr>
          <p:nvPr>
            <p:ph type="pic" sz="quarter" idx="14"/>
          </p:nvPr>
        </p:nvSpPr>
        <p:spPr>
          <a:xfrm>
            <a:off x="8432801" y="260351"/>
            <a:ext cx="3454400" cy="558164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5" name="Rectangle 14">
            <a:extLst>
              <a:ext uri="{FF2B5EF4-FFF2-40B4-BE49-F238E27FC236}">
                <a16:creationId xmlns:a16="http://schemas.microsoft.com/office/drawing/2014/main" id="{43661888-890D-4E0C-8076-65EDFDB7DE27}"/>
              </a:ext>
            </a:extLst>
          </p:cNvPr>
          <p:cNvSpPr/>
          <p:nvPr userDrawn="1"/>
        </p:nvSpPr>
        <p:spPr>
          <a:xfrm>
            <a:off x="8432801" y="5842000"/>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5AE48EF9-5BAF-4BD7-A6BE-866C0307B69F}"/>
              </a:ext>
            </a:extLst>
          </p:cNvPr>
          <p:cNvSpPr/>
          <p:nvPr userDrawn="1"/>
        </p:nvSpPr>
        <p:spPr>
          <a:xfrm>
            <a:off x="4902201" y="239509"/>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E8D4A5F4-99AC-4FB3-8A59-AB8D7B4FC7D7}"/>
              </a:ext>
            </a:extLst>
          </p:cNvPr>
          <p:cNvSpPr/>
          <p:nvPr userDrawn="1"/>
        </p:nvSpPr>
        <p:spPr>
          <a:xfrm>
            <a:off x="0" y="1384300"/>
            <a:ext cx="177800" cy="44577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401361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060ACE-E228-45FD-83E3-FF4D1CCF705F}"/>
              </a:ext>
            </a:extLst>
          </p:cNvPr>
          <p:cNvSpPr>
            <a:spLocks noGrp="1"/>
          </p:cNvSpPr>
          <p:nvPr>
            <p:ph type="title"/>
          </p:nvPr>
        </p:nvSpPr>
        <p:spPr>
          <a:xfrm>
            <a:off x="371475" y="260351"/>
            <a:ext cx="11520487" cy="75882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88AF9FF-2A4E-41E6-956B-69BC625CC9A4}"/>
              </a:ext>
            </a:extLst>
          </p:cNvPr>
          <p:cNvSpPr>
            <a:spLocks noGrp="1"/>
          </p:cNvSpPr>
          <p:nvPr>
            <p:ph type="body" idx="1"/>
          </p:nvPr>
        </p:nvSpPr>
        <p:spPr>
          <a:xfrm>
            <a:off x="371474" y="1233488"/>
            <a:ext cx="11520487" cy="49434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a:extLst>
              <a:ext uri="{FF2B5EF4-FFF2-40B4-BE49-F238E27FC236}">
                <a16:creationId xmlns:a16="http://schemas.microsoft.com/office/drawing/2014/main" id="{CEE1F87C-C7F2-4F14-86B1-854B7B0C580E}"/>
              </a:ext>
            </a:extLst>
          </p:cNvPr>
          <p:cNvSpPr/>
          <p:nvPr userDrawn="1"/>
        </p:nvSpPr>
        <p:spPr>
          <a:xfrm>
            <a:off x="11229975" y="6512060"/>
            <a:ext cx="962025" cy="3459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5">
            <a:extLst>
              <a:ext uri="{FF2B5EF4-FFF2-40B4-BE49-F238E27FC236}">
                <a16:creationId xmlns:a16="http://schemas.microsoft.com/office/drawing/2014/main" id="{94FD9470-E137-41DF-A5CA-C7B4B9856E94}"/>
              </a:ext>
            </a:extLst>
          </p:cNvPr>
          <p:cNvSpPr>
            <a:spLocks noGrp="1"/>
          </p:cNvSpPr>
          <p:nvPr>
            <p:ph type="sldNum" sz="quarter" idx="4"/>
          </p:nvPr>
        </p:nvSpPr>
        <p:spPr>
          <a:xfrm>
            <a:off x="11518900" y="6581978"/>
            <a:ext cx="373062" cy="206104"/>
          </a:xfrm>
          <a:prstGeom prst="rect">
            <a:avLst/>
          </a:prstGeom>
        </p:spPr>
        <p:txBody>
          <a:bodyPr vert="horz" lIns="91440" tIns="45720" rIns="91440" bIns="45720" rtlCol="0" anchor="ctr"/>
          <a:lstStyle>
            <a:lvl1pPr algn="r">
              <a:defRPr sz="1200">
                <a:solidFill>
                  <a:schemeClr val="bg1"/>
                </a:solidFill>
              </a:defRPr>
            </a:lvl1pPr>
          </a:lstStyle>
          <a:p>
            <a:fld id="{03DC2DEF-D2FE-4B45-ABA4-9F153FD1C98A}" type="slidenum">
              <a:rPr lang="en-US" smtClean="0"/>
              <a:pPr/>
              <a:t>‹#›</a:t>
            </a:fld>
            <a:endParaRPr lang="en-US" dirty="0"/>
          </a:p>
        </p:txBody>
      </p:sp>
      <p:sp>
        <p:nvSpPr>
          <p:cNvPr id="8" name="Rectangle 7">
            <a:extLst>
              <a:ext uri="{FF2B5EF4-FFF2-40B4-BE49-F238E27FC236}">
                <a16:creationId xmlns:a16="http://schemas.microsoft.com/office/drawing/2014/main" id="{48AB12CC-D752-4664-B92F-BAEFF0416B7E}"/>
              </a:ext>
            </a:extLst>
          </p:cNvPr>
          <p:cNvSpPr/>
          <p:nvPr userDrawn="1"/>
        </p:nvSpPr>
        <p:spPr>
          <a:xfrm>
            <a:off x="0" y="260350"/>
            <a:ext cx="300037" cy="755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34583292"/>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50" r:id="rId6"/>
    <p:sldLayoutId id="2147483664" r:id="rId7"/>
    <p:sldLayoutId id="2147483665" r:id="rId8"/>
    <p:sldLayoutId id="2147483666" r:id="rId9"/>
    <p:sldLayoutId id="2147483667" r:id="rId10"/>
    <p:sldLayoutId id="2147483668" r:id="rId11"/>
    <p:sldLayoutId id="2147483669" r:id="rId12"/>
    <p:sldLayoutId id="2147483651" r:id="rId13"/>
    <p:sldLayoutId id="2147483670" r:id="rId14"/>
    <p:sldLayoutId id="2147483671" r:id="rId15"/>
    <p:sldLayoutId id="2147483672" r:id="rId16"/>
    <p:sldLayoutId id="2147483673" r:id="rId17"/>
    <p:sldLayoutId id="2147483652" r:id="rId18"/>
    <p:sldLayoutId id="2147483674" r:id="rId19"/>
    <p:sldLayoutId id="2147483675" r:id="rId20"/>
    <p:sldLayoutId id="2147483676" r:id="rId21"/>
    <p:sldLayoutId id="2147483677" r:id="rId22"/>
    <p:sldLayoutId id="2147483655" r:id="rId23"/>
    <p:sldLayoutId id="2147483678" r:id="rId24"/>
    <p:sldLayoutId id="2147483679" r:id="rId25"/>
    <p:sldLayoutId id="2147483680" r:id="rId26"/>
    <p:sldLayoutId id="2147483681" r:id="rId27"/>
    <p:sldLayoutId id="2147483653" r:id="rId28"/>
    <p:sldLayoutId id="2147483682" r:id="rId29"/>
    <p:sldLayoutId id="2147483683" r:id="rId30"/>
    <p:sldLayoutId id="2147483684" r:id="rId31"/>
    <p:sldLayoutId id="2147483685" r:id="rId32"/>
    <p:sldLayoutId id="2147483654" r:id="rId33"/>
    <p:sldLayoutId id="2147483686" r:id="rId34"/>
    <p:sldLayoutId id="2147483687" r:id="rId35"/>
    <p:sldLayoutId id="2147483689" r:id="rId36"/>
    <p:sldLayoutId id="2147483688" r:id="rId37"/>
    <p:sldLayoutId id="2147483690" r:id="rId38"/>
    <p:sldLayoutId id="2147483691" r:id="rId39"/>
    <p:sldLayoutId id="2147483692" r:id="rId40"/>
    <p:sldLayoutId id="2147483693" r:id="rId41"/>
    <p:sldLayoutId id="2147483694" r:id="rId42"/>
    <p:sldLayoutId id="2147483695" r:id="rId43"/>
    <p:sldLayoutId id="2147483696" r:id="rId44"/>
    <p:sldLayoutId id="2147483697" r:id="rId45"/>
    <p:sldLayoutId id="2147483698" r:id="rId46"/>
    <p:sldLayoutId id="2147483699" r:id="rId47"/>
    <p:sldLayoutId id="2147483700" r:id="rId48"/>
    <p:sldLayoutId id="2147483701" r:id="rId49"/>
    <p:sldLayoutId id="2147483702" r:id="rId50"/>
    <p:sldLayoutId id="2147483656" r:id="rId51"/>
    <p:sldLayoutId id="2147483657" r:id="rId52"/>
  </p:sldLayoutIdLst>
  <p:hf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4" userDrawn="1">
          <p15:clr>
            <a:srgbClr val="F26B43"/>
          </p15:clr>
        </p15:guide>
        <p15:guide id="2" pos="234" userDrawn="1">
          <p15:clr>
            <a:srgbClr val="F26B43"/>
          </p15:clr>
        </p15:guide>
        <p15:guide id="3" orient="horz" pos="4133" userDrawn="1">
          <p15:clr>
            <a:srgbClr val="F26B43"/>
          </p15:clr>
        </p15:guide>
        <p15:guide id="4" pos="7491" userDrawn="1">
          <p15:clr>
            <a:srgbClr val="F26B43"/>
          </p15:clr>
        </p15:guide>
        <p15:guide id="5" orient="horz" pos="640" userDrawn="1">
          <p15:clr>
            <a:srgbClr val="F26B43"/>
          </p15:clr>
        </p15:guide>
        <p15:guide id="6" orient="horz" pos="777" userDrawn="1">
          <p15:clr>
            <a:srgbClr val="F26B43"/>
          </p15:clr>
        </p15:guide>
        <p15:guide id="7" orient="horz" pos="4020" userDrawn="1">
          <p15:clr>
            <a:srgbClr val="F26B43"/>
          </p15:clr>
        </p15:guide>
        <p15:guide id="8" orient="horz" pos="390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https://animalscience.unl.edu/hotel-information" TargetMode="External"/><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45.xml"/><Relationship Id="rId7" Type="http://schemas.openxmlformats.org/officeDocument/2006/relationships/diagramQuickStyle" Target="../diagrams/quickStyle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2.xml"/><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1.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6.xml"/><Relationship Id="rId7" Type="http://schemas.openxmlformats.org/officeDocument/2006/relationships/diagramQuickStyle" Target="../diagrams/quickStyle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2.png"/><Relationship Id="rId4" Type="http://schemas.openxmlformats.org/officeDocument/2006/relationships/notesSlide" Target="../notesSlides/notesSlide5.xml"/><Relationship Id="rId9" Type="http://schemas.microsoft.com/office/2007/relationships/diagramDrawing" Target="../diagrams/drawing2.xml"/></Relationships>
</file>

<file path=ppt/slides/_rels/slide6.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slideLayout" Target="../slideLayouts/slideLayout6.xml"/><Relationship Id="rId7" Type="http://schemas.openxmlformats.org/officeDocument/2006/relationships/diagramQuickStyle" Target="../diagrams/quickStyle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image" Target="../media/image2.png"/><Relationship Id="rId4" Type="http://schemas.openxmlformats.org/officeDocument/2006/relationships/notesSlide" Target="../notesSlides/notesSlide6.xml"/><Relationship Id="rId9" Type="http://schemas.microsoft.com/office/2007/relationships/diagramDrawing" Target="../diagrams/drawing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71C9CD-CAE8-4AC8-936D-333769D479E5}"/>
              </a:ext>
            </a:extLst>
          </p:cNvPr>
          <p:cNvSpPr>
            <a:spLocks noGrp="1"/>
          </p:cNvSpPr>
          <p:nvPr>
            <p:ph type="ctrTitle"/>
          </p:nvPr>
        </p:nvSpPr>
        <p:spPr>
          <a:xfrm>
            <a:off x="371475" y="4551363"/>
            <a:ext cx="11520488" cy="1176337"/>
          </a:xfrm>
        </p:spPr>
        <p:txBody>
          <a:bodyPr anchor="ctr">
            <a:normAutofit/>
          </a:bodyPr>
          <a:lstStyle/>
          <a:p>
            <a:r>
              <a:rPr lang="en-US" dirty="0"/>
              <a:t>Capstone Project</a:t>
            </a:r>
          </a:p>
        </p:txBody>
      </p:sp>
      <p:sp>
        <p:nvSpPr>
          <p:cNvPr id="4" name="Subtitle 3">
            <a:extLst>
              <a:ext uri="{FF2B5EF4-FFF2-40B4-BE49-F238E27FC236}">
                <a16:creationId xmlns:a16="http://schemas.microsoft.com/office/drawing/2014/main" id="{C6D24F99-E026-485A-96CD-AEC98137262A}"/>
              </a:ext>
            </a:extLst>
          </p:cNvPr>
          <p:cNvSpPr>
            <a:spLocks noGrp="1"/>
          </p:cNvSpPr>
          <p:nvPr>
            <p:ph type="subTitle" idx="1"/>
          </p:nvPr>
        </p:nvSpPr>
        <p:spPr>
          <a:xfrm>
            <a:off x="112683" y="3153568"/>
            <a:ext cx="11520488" cy="788703"/>
          </a:xfrm>
        </p:spPr>
        <p:txBody>
          <a:bodyPr>
            <a:normAutofit/>
          </a:bodyPr>
          <a:lstStyle/>
          <a:p>
            <a:r>
              <a:rPr lang="en-US" sz="4000" b="1" dirty="0">
                <a:solidFill>
                  <a:srgbClr val="FFC000"/>
                </a:solidFill>
              </a:rPr>
              <a:t>Traders</a:t>
            </a:r>
            <a:endParaRPr lang="en-US" b="1" dirty="0">
              <a:solidFill>
                <a:srgbClr val="FFC000"/>
              </a:solidFill>
            </a:endParaRPr>
          </a:p>
        </p:txBody>
      </p:sp>
      <p:pic>
        <p:nvPicPr>
          <p:cNvPr id="15" name="Picture Placeholder 14" descr="A hotel bell and keychain on a desk&#10;&#10;Description automatically generated">
            <a:extLst>
              <a:ext uri="{FF2B5EF4-FFF2-40B4-BE49-F238E27FC236}">
                <a16:creationId xmlns:a16="http://schemas.microsoft.com/office/drawing/2014/main" id="{58A154B3-E2A2-4028-E8F9-B1B0907B89EA}"/>
              </a:ext>
            </a:extLst>
          </p:cNvPr>
          <p:cNvPicPr>
            <a:picLocks noGrp="1" noChangeAspect="1"/>
          </p:cNvPicPr>
          <p:nvPr>
            <p:ph type="pic" sz="quarter" idx="10"/>
          </p:nvPr>
        </p:nvPicPr>
        <p:blipFill>
          <a:blip r:embed="rId5">
            <a:extLst>
              <a:ext uri="{837473B0-CC2E-450A-ABE3-18F120FF3D39}">
                <a1611:picAttrSrcUrl xmlns:a1611="http://schemas.microsoft.com/office/drawing/2016/11/main" r:id="rId6"/>
              </a:ext>
            </a:extLst>
          </a:blip>
          <a:srcRect t="13516" b="13516"/>
          <a:stretch>
            <a:fillRect/>
          </a:stretch>
        </p:blipFill>
        <p:spPr/>
      </p:pic>
      <p:pic>
        <p:nvPicPr>
          <p:cNvPr id="6" name="Audio 5">
            <a:hlinkClick r:id="" action="ppaction://media"/>
            <a:extLst>
              <a:ext uri="{FF2B5EF4-FFF2-40B4-BE49-F238E27FC236}">
                <a16:creationId xmlns:a16="http://schemas.microsoft.com/office/drawing/2014/main" id="{B9F8C5FC-B314-A7DF-95CD-4ADF0EE5B50F}"/>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95496538"/>
      </p:ext>
    </p:extLst>
  </p:cSld>
  <p:clrMapOvr>
    <a:masterClrMapping/>
  </p:clrMapOvr>
  <mc:AlternateContent xmlns:mc="http://schemas.openxmlformats.org/markup-compatibility/2006">
    <mc:Choice xmlns:p14="http://schemas.microsoft.com/office/powerpoint/2010/main" Requires="p14">
      <p:transition spd="slow" p14:dur="2000" advTm="18271"/>
    </mc:Choice>
    <mc:Fallback>
      <p:transition spd="slow" advTm="182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EF48F30-BEB4-44C7-9F35-3BBB61CF89AF}"/>
              </a:ext>
            </a:extLst>
          </p:cNvPr>
          <p:cNvSpPr>
            <a:spLocks noGrp="1"/>
          </p:cNvSpPr>
          <p:nvPr>
            <p:ph type="title"/>
          </p:nvPr>
        </p:nvSpPr>
        <p:spPr>
          <a:xfrm>
            <a:off x="371475" y="260351"/>
            <a:ext cx="11520487" cy="758824"/>
          </a:xfrm>
        </p:spPr>
        <p:txBody>
          <a:bodyPr vert="horz" lIns="91440" tIns="45720" rIns="91440" bIns="45720" rtlCol="0" anchor="ctr">
            <a:normAutofit/>
          </a:bodyPr>
          <a:lstStyle/>
          <a:p>
            <a:r>
              <a:rPr lang="en-US" b="1" kern="1200">
                <a:latin typeface="+mj-lt"/>
                <a:ea typeface="+mj-ea"/>
                <a:cs typeface="+mj-cs"/>
              </a:rPr>
              <a:t>Overview</a:t>
            </a:r>
          </a:p>
        </p:txBody>
      </p:sp>
      <p:sp>
        <p:nvSpPr>
          <p:cNvPr id="3" name="Slide Number Placeholder 2">
            <a:extLst>
              <a:ext uri="{FF2B5EF4-FFF2-40B4-BE49-F238E27FC236}">
                <a16:creationId xmlns:a16="http://schemas.microsoft.com/office/drawing/2014/main" id="{FE60433D-E380-4571-991C-16B6CE7A48BE}"/>
              </a:ext>
            </a:extLst>
          </p:cNvPr>
          <p:cNvSpPr>
            <a:spLocks noGrp="1"/>
          </p:cNvSpPr>
          <p:nvPr>
            <p:ph type="sldNum" sz="quarter" idx="12"/>
          </p:nvPr>
        </p:nvSpPr>
        <p:spPr>
          <a:xfrm>
            <a:off x="11518900" y="6581978"/>
            <a:ext cx="373062" cy="206104"/>
          </a:xfrm>
        </p:spPr>
        <p:txBody>
          <a:bodyPr vert="horz" lIns="91440" tIns="45720" rIns="91440" bIns="45720" rtlCol="0" anchor="ctr">
            <a:normAutofit/>
          </a:bodyPr>
          <a:lstStyle/>
          <a:p>
            <a:pPr>
              <a:lnSpc>
                <a:spcPct val="90000"/>
              </a:lnSpc>
              <a:spcAft>
                <a:spcPts val="600"/>
              </a:spcAft>
            </a:pPr>
            <a:fld id="{03DC2DEF-D2FE-4B45-ABA4-9F153FD1C98A}" type="slidenum">
              <a:rPr lang="en-US" sz="800" smtClean="0"/>
              <a:pPr>
                <a:lnSpc>
                  <a:spcPct val="90000"/>
                </a:lnSpc>
                <a:spcAft>
                  <a:spcPts val="600"/>
                </a:spcAft>
              </a:pPr>
              <a:t>2</a:t>
            </a:fld>
            <a:endParaRPr lang="en-US" sz="800"/>
          </a:p>
        </p:txBody>
      </p:sp>
      <p:sp>
        <p:nvSpPr>
          <p:cNvPr id="2" name="TextBox 1">
            <a:extLst>
              <a:ext uri="{FF2B5EF4-FFF2-40B4-BE49-F238E27FC236}">
                <a16:creationId xmlns:a16="http://schemas.microsoft.com/office/drawing/2014/main" id="{B9E5DB00-917D-3C1C-BFBE-2D0773516836}"/>
              </a:ext>
            </a:extLst>
          </p:cNvPr>
          <p:cNvSpPr txBox="1"/>
          <p:nvPr/>
        </p:nvSpPr>
        <p:spPr>
          <a:xfrm>
            <a:off x="546100" y="1450975"/>
            <a:ext cx="4065588" cy="4552950"/>
          </a:xfrm>
          <a:prstGeom prst="rect">
            <a:avLst/>
          </a:prstGeom>
        </p:spPr>
        <p:txBody>
          <a:bodyPr vert="horz" lIns="91440" tIns="45720" rIns="91440" bIns="45720" rtlCol="0">
            <a:normAutofit fontScale="92500" lnSpcReduction="10000"/>
          </a:bodyPr>
          <a:lstStyle/>
          <a:p>
            <a:pPr lvl="0">
              <a:lnSpc>
                <a:spcPct val="90000"/>
              </a:lnSpc>
              <a:spcAft>
                <a:spcPts val="600"/>
              </a:spcAft>
              <a:defRPr b="1"/>
            </a:pPr>
            <a:r>
              <a:rPr lang="en-GB" sz="2400" dirty="0">
                <a:solidFill>
                  <a:schemeClr val="bg1"/>
                </a:solidFill>
              </a:rPr>
              <a:t>The given dataset is a comprehensive collection of hotel booking information that can be used for analysis and insights in various aspects of the hotel industry. </a:t>
            </a:r>
          </a:p>
          <a:p>
            <a:pPr lvl="0">
              <a:lnSpc>
                <a:spcPct val="90000"/>
              </a:lnSpc>
              <a:spcAft>
                <a:spcPts val="600"/>
              </a:spcAft>
              <a:defRPr b="1"/>
            </a:pPr>
            <a:r>
              <a:rPr lang="en-GB" sz="2400" dirty="0">
                <a:solidFill>
                  <a:schemeClr val="bg1"/>
                </a:solidFill>
              </a:rPr>
              <a:t>It contains a wide range of data related to hotel reservations, including booking details, guest information, booking source, room details, and reservation status. </a:t>
            </a:r>
          </a:p>
          <a:p>
            <a:pPr lvl="0">
              <a:lnSpc>
                <a:spcPct val="90000"/>
              </a:lnSpc>
              <a:spcAft>
                <a:spcPts val="600"/>
              </a:spcAft>
              <a:defRPr b="1"/>
            </a:pPr>
            <a:r>
              <a:rPr lang="en-GB" sz="2400" dirty="0">
                <a:solidFill>
                  <a:schemeClr val="bg1"/>
                </a:solidFill>
              </a:rPr>
              <a:t>It aims to explore and visualize trends, patterns, and key factors affecting hotel bookings and cancellations.</a:t>
            </a:r>
            <a:endParaRPr lang="en-US" sz="2400" dirty="0">
              <a:solidFill>
                <a:schemeClr val="bg1"/>
              </a:solidFill>
            </a:endParaRPr>
          </a:p>
        </p:txBody>
      </p:sp>
      <p:graphicFrame>
        <p:nvGraphicFramePr>
          <p:cNvPr id="13" name="Content Placeholder 10">
            <a:extLst>
              <a:ext uri="{FF2B5EF4-FFF2-40B4-BE49-F238E27FC236}">
                <a16:creationId xmlns:a16="http://schemas.microsoft.com/office/drawing/2014/main" id="{7E02C4FE-213B-8EB7-7F0A-566083AF7DFF}"/>
              </a:ext>
            </a:extLst>
          </p:cNvPr>
          <p:cNvGraphicFramePr>
            <a:graphicFrameLocks noGrp="1"/>
          </p:cNvGraphicFramePr>
          <p:nvPr>
            <p:ph type="chart" sz="quarter" idx="13"/>
            <p:extLst>
              <p:ext uri="{D42A27DB-BD31-4B8C-83A1-F6EECF244321}">
                <p14:modId xmlns:p14="http://schemas.microsoft.com/office/powerpoint/2010/main" val="3263794529"/>
              </p:ext>
            </p:extLst>
          </p:nvPr>
        </p:nvGraphicFramePr>
        <p:xfrm>
          <a:off x="4900613" y="1233488"/>
          <a:ext cx="6991350" cy="496728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9" name="Audio 38">
            <a:hlinkClick r:id="" action="ppaction://media"/>
            <a:extLst>
              <a:ext uri="{FF2B5EF4-FFF2-40B4-BE49-F238E27FC236}">
                <a16:creationId xmlns:a16="http://schemas.microsoft.com/office/drawing/2014/main" id="{533DF39F-528A-1056-D0D0-E9A0F4ED61E6}"/>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54969311"/>
      </p:ext>
    </p:extLst>
  </p:cSld>
  <p:clrMapOvr>
    <a:masterClrMapping/>
  </p:clrMapOvr>
  <mc:AlternateContent xmlns:mc="http://schemas.openxmlformats.org/markup-compatibility/2006">
    <mc:Choice xmlns:p14="http://schemas.microsoft.com/office/powerpoint/2010/main" Requires="p14">
      <p:transition spd="slow" p14:dur="2000" advTm="192040"/>
    </mc:Choice>
    <mc:Fallback>
      <p:transition spd="slow" advTm="1920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E253D32-8B7B-47D0-BB63-402C3DB9B549}"/>
              </a:ext>
            </a:extLst>
          </p:cNvPr>
          <p:cNvSpPr>
            <a:spLocks noGrp="1"/>
          </p:cNvSpPr>
          <p:nvPr>
            <p:ph type="title"/>
          </p:nvPr>
        </p:nvSpPr>
        <p:spPr>
          <a:xfrm>
            <a:off x="371475" y="1783831"/>
            <a:ext cx="3111954" cy="3290338"/>
          </a:xfrm>
        </p:spPr>
        <p:txBody>
          <a:bodyPr anchor="ctr">
            <a:normAutofit/>
          </a:bodyPr>
          <a:lstStyle/>
          <a:p>
            <a:r>
              <a:rPr lang="en-US" dirty="0"/>
              <a:t>Problem Statement</a:t>
            </a:r>
          </a:p>
        </p:txBody>
      </p:sp>
      <p:sp>
        <p:nvSpPr>
          <p:cNvPr id="7" name="Content Placeholder 6">
            <a:extLst>
              <a:ext uri="{FF2B5EF4-FFF2-40B4-BE49-F238E27FC236}">
                <a16:creationId xmlns:a16="http://schemas.microsoft.com/office/drawing/2014/main" id="{1D6EB617-E017-4B26-9576-8578E948979A}"/>
              </a:ext>
            </a:extLst>
          </p:cNvPr>
          <p:cNvSpPr>
            <a:spLocks noGrp="1"/>
          </p:cNvSpPr>
          <p:nvPr>
            <p:ph idx="1"/>
          </p:nvPr>
        </p:nvSpPr>
        <p:spPr>
          <a:xfrm>
            <a:off x="7489370" y="1783832"/>
            <a:ext cx="4402592" cy="3290338"/>
          </a:xfrm>
        </p:spPr>
        <p:txBody>
          <a:bodyPr anchor="ctr">
            <a:normAutofit/>
          </a:bodyPr>
          <a:lstStyle/>
          <a:p>
            <a:r>
              <a:rPr lang="en-US" dirty="0"/>
              <a:t>Objective</a:t>
            </a:r>
          </a:p>
          <a:p>
            <a:r>
              <a:rPr lang="en-US" dirty="0"/>
              <a:t>Analysis Scope</a:t>
            </a:r>
          </a:p>
          <a:p>
            <a:r>
              <a:rPr lang="en-US" dirty="0"/>
              <a:t>Goal</a:t>
            </a:r>
          </a:p>
          <a:p>
            <a:r>
              <a:rPr lang="en-US" dirty="0"/>
              <a:t>Insights &amp; Recommendations.</a:t>
            </a:r>
          </a:p>
          <a:p>
            <a:r>
              <a:rPr lang="en-US" dirty="0"/>
              <a:t>Report &amp; Presentation</a:t>
            </a:r>
          </a:p>
        </p:txBody>
      </p:sp>
      <p:sp>
        <p:nvSpPr>
          <p:cNvPr id="4" name="Slide Number Placeholder 3">
            <a:extLst>
              <a:ext uri="{FF2B5EF4-FFF2-40B4-BE49-F238E27FC236}">
                <a16:creationId xmlns:a16="http://schemas.microsoft.com/office/drawing/2014/main" id="{D4C183CA-19AD-485E-AEC5-FC032D453828}"/>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3</a:t>
            </a:fld>
            <a:endParaRPr lang="en-US" sz="800"/>
          </a:p>
        </p:txBody>
      </p:sp>
      <p:pic>
        <p:nvPicPr>
          <p:cNvPr id="10" name="Picture Placeholder 9">
            <a:extLst>
              <a:ext uri="{FF2B5EF4-FFF2-40B4-BE49-F238E27FC236}">
                <a16:creationId xmlns:a16="http://schemas.microsoft.com/office/drawing/2014/main" id="{618DD966-19F0-4350-AC58-AE86C210BDD3}"/>
              </a:ext>
              <a:ext uri="{C183D7F6-B498-43B3-948B-1728B52AA6E4}">
                <adec:decorative xmlns:adec="http://schemas.microsoft.com/office/drawing/2017/decorative" val="1"/>
              </a:ext>
            </a:extLst>
          </p:cNvPr>
          <p:cNvPicPr>
            <a:picLocks noGrp="1" noChangeAspect="1"/>
          </p:cNvPicPr>
          <p:nvPr>
            <p:ph type="pic" sz="quarter" idx="13"/>
          </p:nvPr>
        </p:nvPicPr>
        <p:blipFill>
          <a:blip r:embed="rId5"/>
          <a:stretch/>
        </p:blipFill>
        <p:spPr>
          <a:xfrm>
            <a:off x="3672114" y="1614714"/>
            <a:ext cx="3628571" cy="3628571"/>
          </a:xfrm>
          <a:noFill/>
        </p:spPr>
      </p:pic>
      <p:pic>
        <p:nvPicPr>
          <p:cNvPr id="27" name="Audio 26">
            <a:hlinkClick r:id="" action="ppaction://media"/>
            <a:extLst>
              <a:ext uri="{FF2B5EF4-FFF2-40B4-BE49-F238E27FC236}">
                <a16:creationId xmlns:a16="http://schemas.microsoft.com/office/drawing/2014/main" id="{1BB2CD0E-0494-F3C7-09AE-A809BFB6709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00311978"/>
      </p:ext>
    </p:extLst>
  </p:cSld>
  <p:clrMapOvr>
    <a:masterClrMapping/>
  </p:clrMapOvr>
  <mc:AlternateContent xmlns:mc="http://schemas.openxmlformats.org/markup-compatibility/2006">
    <mc:Choice xmlns:p14="http://schemas.microsoft.com/office/powerpoint/2010/main" Requires="p14">
      <p:transition spd="slow" p14:dur="2000" advTm="79642"/>
    </mc:Choice>
    <mc:Fallback>
      <p:transition spd="slow" advTm="796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2C00B059-8249-401E-BECD-DC838B36F9FB}"/>
              </a:ext>
            </a:extLst>
          </p:cNvPr>
          <p:cNvSpPr>
            <a:spLocks noGrp="1"/>
          </p:cNvSpPr>
          <p:nvPr>
            <p:ph type="title"/>
          </p:nvPr>
        </p:nvSpPr>
        <p:spPr>
          <a:xfrm>
            <a:off x="371475" y="1334424"/>
            <a:ext cx="4448175" cy="1520824"/>
          </a:xfrm>
        </p:spPr>
        <p:txBody>
          <a:bodyPr anchor="b">
            <a:normAutofit/>
          </a:bodyPr>
          <a:lstStyle/>
          <a:p>
            <a:r>
              <a:rPr lang="en-US" dirty="0"/>
              <a:t>Significance</a:t>
            </a:r>
          </a:p>
        </p:txBody>
      </p:sp>
      <p:sp>
        <p:nvSpPr>
          <p:cNvPr id="3" name="Slide Number Placeholder 2">
            <a:extLst>
              <a:ext uri="{FF2B5EF4-FFF2-40B4-BE49-F238E27FC236}">
                <a16:creationId xmlns:a16="http://schemas.microsoft.com/office/drawing/2014/main" id="{581E71C2-3FC1-41C1-8255-33A1AC802247}"/>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4</a:t>
            </a:fld>
            <a:endParaRPr lang="en-US" sz="800"/>
          </a:p>
        </p:txBody>
      </p:sp>
      <p:sp>
        <p:nvSpPr>
          <p:cNvPr id="18" name="Text Placeholder 17">
            <a:extLst>
              <a:ext uri="{FF2B5EF4-FFF2-40B4-BE49-F238E27FC236}">
                <a16:creationId xmlns:a16="http://schemas.microsoft.com/office/drawing/2014/main" id="{ED42596E-DB09-43F7-A053-18CEB2DDE639}"/>
              </a:ext>
            </a:extLst>
          </p:cNvPr>
          <p:cNvSpPr>
            <a:spLocks noGrp="1"/>
          </p:cNvSpPr>
          <p:nvPr>
            <p:ph sz="half" idx="2"/>
          </p:nvPr>
        </p:nvSpPr>
        <p:spPr>
          <a:xfrm>
            <a:off x="3609563" y="3429000"/>
            <a:ext cx="4448175" cy="2771774"/>
          </a:xfrm>
        </p:spPr>
        <p:txBody>
          <a:bodyPr>
            <a:normAutofit/>
          </a:bodyPr>
          <a:lstStyle/>
          <a:p>
            <a:r>
              <a:rPr lang="en-GB" sz="2400" dirty="0"/>
              <a:t>Valuable insights</a:t>
            </a:r>
          </a:p>
          <a:p>
            <a:r>
              <a:rPr lang="en-GB" sz="2400" dirty="0"/>
              <a:t>Improvement focus</a:t>
            </a:r>
          </a:p>
          <a:p>
            <a:r>
              <a:rPr lang="en-GB" sz="2400" dirty="0"/>
              <a:t>Evaluation of effectiveness</a:t>
            </a:r>
          </a:p>
          <a:p>
            <a:r>
              <a:rPr lang="en-GB" sz="2400" dirty="0"/>
              <a:t>Trend identification</a:t>
            </a:r>
          </a:p>
          <a:p>
            <a:r>
              <a:rPr lang="en-GB" sz="2400" dirty="0"/>
              <a:t>Comprehensive understanding</a:t>
            </a:r>
            <a:endParaRPr lang="en-US" sz="2400" dirty="0"/>
          </a:p>
        </p:txBody>
      </p:sp>
      <p:pic>
        <p:nvPicPr>
          <p:cNvPr id="6" name="Content Placeholder 5" descr="A black and white symbol with a gear and arrow&#10;&#10;Description automatically generated">
            <a:extLst>
              <a:ext uri="{FF2B5EF4-FFF2-40B4-BE49-F238E27FC236}">
                <a16:creationId xmlns:a16="http://schemas.microsoft.com/office/drawing/2014/main" id="{A4CDC7BB-3824-2943-5EA5-60F3BC931B91}"/>
              </a:ext>
            </a:extLst>
          </p:cNvPr>
          <p:cNvPicPr>
            <a:picLocks noGrp="1" noChangeAspect="1"/>
          </p:cNvPicPr>
          <p:nvPr>
            <p:ph sz="half" idx="1"/>
          </p:nvPr>
        </p:nvPicPr>
        <p:blipFill rotWithShape="1">
          <a:blip r:embed="rId5"/>
          <a:srcRect r="5036" b="3"/>
          <a:stretch/>
        </p:blipFill>
        <p:spPr>
          <a:xfrm>
            <a:off x="371475" y="3118776"/>
            <a:ext cx="2926800" cy="3081922"/>
          </a:xfrm>
          <a:noFill/>
        </p:spPr>
      </p:pic>
      <p:pic>
        <p:nvPicPr>
          <p:cNvPr id="20" name="Picture 19">
            <a:extLst>
              <a:ext uri="{FF2B5EF4-FFF2-40B4-BE49-F238E27FC236}">
                <a16:creationId xmlns:a16="http://schemas.microsoft.com/office/drawing/2014/main" id="{F46E54D5-7F1A-A094-FF3C-96B1AAA123D4}"/>
              </a:ext>
            </a:extLst>
          </p:cNvPr>
          <p:cNvPicPr>
            <a:picLocks noChangeAspect="1"/>
          </p:cNvPicPr>
          <p:nvPr/>
        </p:nvPicPr>
        <p:blipFill rotWithShape="1">
          <a:blip r:embed="rId6"/>
          <a:srcRect l="9175" r="15112" b="-1"/>
          <a:stretch/>
        </p:blipFill>
        <p:spPr>
          <a:xfrm>
            <a:off x="4908415" y="-4277"/>
            <a:ext cx="7283585" cy="6204974"/>
          </a:xfrm>
          <a:custGeom>
            <a:avLst/>
            <a:gdLst>
              <a:gd name="connsiteX0" fmla="*/ 4914900 w 7283585"/>
              <a:gd name="connsiteY0" fmla="*/ 4064000 h 6204974"/>
              <a:gd name="connsiteX1" fmla="*/ 7283585 w 7283585"/>
              <a:gd name="connsiteY1" fmla="*/ 4064000 h 6204974"/>
              <a:gd name="connsiteX2" fmla="*/ 7283585 w 7283585"/>
              <a:gd name="connsiteY2" fmla="*/ 6204974 h 6204974"/>
              <a:gd name="connsiteX3" fmla="*/ 4914900 w 7283585"/>
              <a:gd name="connsiteY3" fmla="*/ 6204974 h 6204974"/>
              <a:gd name="connsiteX4" fmla="*/ 4914900 w 7283585"/>
              <a:gd name="connsiteY4" fmla="*/ 2032000 h 6204974"/>
              <a:gd name="connsiteX5" fmla="*/ 7283585 w 7283585"/>
              <a:gd name="connsiteY5" fmla="*/ 2032000 h 6204974"/>
              <a:gd name="connsiteX6" fmla="*/ 7283585 w 7283585"/>
              <a:gd name="connsiteY6" fmla="*/ 3946525 h 6204974"/>
              <a:gd name="connsiteX7" fmla="*/ 4914900 w 7283585"/>
              <a:gd name="connsiteY7" fmla="*/ 3946525 h 6204974"/>
              <a:gd name="connsiteX8" fmla="*/ 2457450 w 7283585"/>
              <a:gd name="connsiteY8" fmla="*/ 2032000 h 6204974"/>
              <a:gd name="connsiteX9" fmla="*/ 4826135 w 7283585"/>
              <a:gd name="connsiteY9" fmla="*/ 2032000 h 6204974"/>
              <a:gd name="connsiteX10" fmla="*/ 4826135 w 7283585"/>
              <a:gd name="connsiteY10" fmla="*/ 3946525 h 6204974"/>
              <a:gd name="connsiteX11" fmla="*/ 2457450 w 7283585"/>
              <a:gd name="connsiteY11" fmla="*/ 3946525 h 6204974"/>
              <a:gd name="connsiteX12" fmla="*/ 0 w 7283585"/>
              <a:gd name="connsiteY12" fmla="*/ 8552 h 6204974"/>
              <a:gd name="connsiteX13" fmla="*/ 2368685 w 7283585"/>
              <a:gd name="connsiteY13" fmla="*/ 8552 h 6204974"/>
              <a:gd name="connsiteX14" fmla="*/ 2368685 w 7283585"/>
              <a:gd name="connsiteY14" fmla="*/ 1923077 h 6204974"/>
              <a:gd name="connsiteX15" fmla="*/ 0 w 7283585"/>
              <a:gd name="connsiteY15" fmla="*/ 1923077 h 6204974"/>
              <a:gd name="connsiteX16" fmla="*/ 2457450 w 7283585"/>
              <a:gd name="connsiteY16" fmla="*/ 4276 h 6204974"/>
              <a:gd name="connsiteX17" fmla="*/ 4826135 w 7283585"/>
              <a:gd name="connsiteY17" fmla="*/ 4276 h 6204974"/>
              <a:gd name="connsiteX18" fmla="*/ 4826135 w 7283585"/>
              <a:gd name="connsiteY18" fmla="*/ 1918801 h 6204974"/>
              <a:gd name="connsiteX19" fmla="*/ 2457450 w 7283585"/>
              <a:gd name="connsiteY19" fmla="*/ 1918801 h 6204974"/>
              <a:gd name="connsiteX20" fmla="*/ 4914900 w 7283585"/>
              <a:gd name="connsiteY20" fmla="*/ 0 h 6204974"/>
              <a:gd name="connsiteX21" fmla="*/ 7283585 w 7283585"/>
              <a:gd name="connsiteY21" fmla="*/ 0 h 6204974"/>
              <a:gd name="connsiteX22" fmla="*/ 7283585 w 7283585"/>
              <a:gd name="connsiteY22" fmla="*/ 1914525 h 6204974"/>
              <a:gd name="connsiteX23" fmla="*/ 4914900 w 7283585"/>
              <a:gd name="connsiteY23" fmla="*/ 1914525 h 62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3585" h="6204974">
                <a:moveTo>
                  <a:pt x="4914900" y="4064000"/>
                </a:moveTo>
                <a:lnTo>
                  <a:pt x="7283585" y="4064000"/>
                </a:lnTo>
                <a:lnTo>
                  <a:pt x="7283585" y="6204974"/>
                </a:lnTo>
                <a:lnTo>
                  <a:pt x="4914900" y="6204974"/>
                </a:lnTo>
                <a:close/>
                <a:moveTo>
                  <a:pt x="4914900" y="2032000"/>
                </a:moveTo>
                <a:lnTo>
                  <a:pt x="7283585" y="2032000"/>
                </a:lnTo>
                <a:lnTo>
                  <a:pt x="7283585" y="3946525"/>
                </a:lnTo>
                <a:lnTo>
                  <a:pt x="4914900" y="3946525"/>
                </a:lnTo>
                <a:close/>
                <a:moveTo>
                  <a:pt x="2457450" y="2032000"/>
                </a:moveTo>
                <a:lnTo>
                  <a:pt x="4826135" y="2032000"/>
                </a:lnTo>
                <a:lnTo>
                  <a:pt x="4826135" y="3946525"/>
                </a:lnTo>
                <a:lnTo>
                  <a:pt x="2457450" y="3946525"/>
                </a:lnTo>
                <a:close/>
                <a:moveTo>
                  <a:pt x="0" y="8552"/>
                </a:moveTo>
                <a:lnTo>
                  <a:pt x="2368685" y="8552"/>
                </a:lnTo>
                <a:lnTo>
                  <a:pt x="2368685" y="1923077"/>
                </a:lnTo>
                <a:lnTo>
                  <a:pt x="0" y="1923077"/>
                </a:lnTo>
                <a:close/>
                <a:moveTo>
                  <a:pt x="2457450" y="4276"/>
                </a:moveTo>
                <a:lnTo>
                  <a:pt x="4826135" y="4276"/>
                </a:lnTo>
                <a:lnTo>
                  <a:pt x="4826135" y="1918801"/>
                </a:lnTo>
                <a:lnTo>
                  <a:pt x="2457450" y="1918801"/>
                </a:lnTo>
                <a:close/>
                <a:moveTo>
                  <a:pt x="4914900" y="0"/>
                </a:moveTo>
                <a:lnTo>
                  <a:pt x="7283585" y="0"/>
                </a:lnTo>
                <a:lnTo>
                  <a:pt x="7283585" y="1914525"/>
                </a:lnTo>
                <a:lnTo>
                  <a:pt x="4914900" y="1914525"/>
                </a:lnTo>
                <a:close/>
              </a:path>
            </a:pathLst>
          </a:custGeom>
          <a:noFill/>
        </p:spPr>
      </p:pic>
      <p:pic>
        <p:nvPicPr>
          <p:cNvPr id="8" name="Audio 7">
            <a:hlinkClick r:id="" action="ppaction://media"/>
            <a:extLst>
              <a:ext uri="{FF2B5EF4-FFF2-40B4-BE49-F238E27FC236}">
                <a16:creationId xmlns:a16="http://schemas.microsoft.com/office/drawing/2014/main" id="{40A48395-C0D0-6879-F7A1-8FAA69942EBF}"/>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00026269"/>
      </p:ext>
    </p:extLst>
  </p:cSld>
  <p:clrMapOvr>
    <a:masterClrMapping/>
  </p:clrMapOvr>
  <mc:AlternateContent xmlns:mc="http://schemas.openxmlformats.org/markup-compatibility/2006">
    <mc:Choice xmlns:p14="http://schemas.microsoft.com/office/powerpoint/2010/main" Requires="p14">
      <p:transition spd="slow" p14:dur="2000" advTm="104518"/>
    </mc:Choice>
    <mc:Fallback>
      <p:transition spd="slow" advTm="1045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DCE38B-F14A-6FC6-4ECF-DBCF669E6B48}"/>
              </a:ext>
            </a:extLst>
          </p:cNvPr>
          <p:cNvSpPr txBox="1"/>
          <p:nvPr/>
        </p:nvSpPr>
        <p:spPr>
          <a:xfrm>
            <a:off x="371475" y="260351"/>
            <a:ext cx="11520487" cy="758824"/>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b="1" i="0" kern="1200" dirty="0">
                <a:effectLst/>
                <a:latin typeface="+mj-lt"/>
                <a:ea typeface="+mj-ea"/>
                <a:cs typeface="+mj-cs"/>
              </a:rPr>
              <a:t>Data Dictionary</a:t>
            </a:r>
            <a:endParaRPr lang="en-US" sz="3600" b="1" kern="1200" dirty="0">
              <a:latin typeface="+mj-lt"/>
              <a:ea typeface="+mj-ea"/>
              <a:cs typeface="+mj-cs"/>
            </a:endParaRPr>
          </a:p>
        </p:txBody>
      </p:sp>
      <p:sp>
        <p:nvSpPr>
          <p:cNvPr id="15" name="Slide Number Placeholder 3">
            <a:extLst>
              <a:ext uri="{FF2B5EF4-FFF2-40B4-BE49-F238E27FC236}">
                <a16:creationId xmlns:a16="http://schemas.microsoft.com/office/drawing/2014/main" id="{99881EA3-3D50-A153-FD81-542FA85E4178}"/>
              </a:ext>
            </a:extLst>
          </p:cNvPr>
          <p:cNvSpPr>
            <a:spLocks noGrp="1"/>
          </p:cNvSpPr>
          <p:nvPr>
            <p:ph type="sldNum" sz="quarter" idx="12"/>
          </p:nvPr>
        </p:nvSpPr>
        <p:spPr>
          <a:xfrm>
            <a:off x="11518900" y="6581978"/>
            <a:ext cx="373062" cy="206104"/>
          </a:xfrm>
        </p:spPr>
        <p:txBody>
          <a:bodyPr/>
          <a:lstStyle/>
          <a:p>
            <a:pPr>
              <a:spcAft>
                <a:spcPts val="600"/>
              </a:spcAft>
            </a:pPr>
            <a:fld id="{03DC2DEF-D2FE-4B45-ABA4-9F153FD1C98A}" type="slidenum">
              <a:rPr lang="en-US" smtClean="0"/>
              <a:pPr>
                <a:spcAft>
                  <a:spcPts val="600"/>
                </a:spcAft>
              </a:pPr>
              <a:t>5</a:t>
            </a:fld>
            <a:endParaRPr lang="en-US"/>
          </a:p>
        </p:txBody>
      </p:sp>
      <p:graphicFrame>
        <p:nvGraphicFramePr>
          <p:cNvPr id="12" name="TextBox 8">
            <a:extLst>
              <a:ext uri="{FF2B5EF4-FFF2-40B4-BE49-F238E27FC236}">
                <a16:creationId xmlns:a16="http://schemas.microsoft.com/office/drawing/2014/main" id="{806605F8-37BC-ABF4-2DD5-4817E4C2154C}"/>
              </a:ext>
            </a:extLst>
          </p:cNvPr>
          <p:cNvGraphicFramePr/>
          <p:nvPr>
            <p:extLst>
              <p:ext uri="{D42A27DB-BD31-4B8C-83A1-F6EECF244321}">
                <p14:modId xmlns:p14="http://schemas.microsoft.com/office/powerpoint/2010/main" val="3861728214"/>
              </p:ext>
            </p:extLst>
          </p:nvPr>
        </p:nvGraphicFramePr>
        <p:xfrm>
          <a:off x="156754" y="949234"/>
          <a:ext cx="11735208" cy="552994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41" name="Audio 40">
            <a:hlinkClick r:id="" action="ppaction://media"/>
            <a:extLst>
              <a:ext uri="{FF2B5EF4-FFF2-40B4-BE49-F238E27FC236}">
                <a16:creationId xmlns:a16="http://schemas.microsoft.com/office/drawing/2014/main" id="{90BB8E61-1A7B-2480-AAFC-08EF303A9A24}"/>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45111524"/>
      </p:ext>
    </p:extLst>
  </p:cSld>
  <p:clrMapOvr>
    <a:masterClrMapping/>
  </p:clrMapOvr>
  <mc:AlternateContent xmlns:mc="http://schemas.openxmlformats.org/markup-compatibility/2006">
    <mc:Choice xmlns:p14="http://schemas.microsoft.com/office/powerpoint/2010/main" Requires="p14">
      <p:transition spd="slow" p14:dur="2000" advTm="34775"/>
    </mc:Choice>
    <mc:Fallback>
      <p:transition spd="slow" advTm="347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AA8CDE-8BA2-145D-DFC5-B7C8E780AD4A}"/>
              </a:ext>
            </a:extLst>
          </p:cNvPr>
          <p:cNvSpPr txBox="1"/>
          <p:nvPr/>
        </p:nvSpPr>
        <p:spPr>
          <a:xfrm>
            <a:off x="371475" y="33656"/>
            <a:ext cx="11520487" cy="758824"/>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b="1" i="0" kern="1200" dirty="0">
                <a:effectLst/>
                <a:latin typeface="+mj-lt"/>
                <a:ea typeface="+mj-ea"/>
                <a:cs typeface="+mj-cs"/>
              </a:rPr>
              <a:t>Data Dictionary</a:t>
            </a:r>
            <a:endParaRPr lang="en-US" sz="3600" b="1" kern="1200" dirty="0">
              <a:latin typeface="+mj-lt"/>
              <a:ea typeface="+mj-ea"/>
              <a:cs typeface="+mj-cs"/>
            </a:endParaRPr>
          </a:p>
        </p:txBody>
      </p:sp>
      <p:sp>
        <p:nvSpPr>
          <p:cNvPr id="15" name="Slide Number Placeholder 3">
            <a:extLst>
              <a:ext uri="{FF2B5EF4-FFF2-40B4-BE49-F238E27FC236}">
                <a16:creationId xmlns:a16="http://schemas.microsoft.com/office/drawing/2014/main" id="{6ACD2FCA-477A-C54A-04BC-BA734ACA6F18}"/>
              </a:ext>
            </a:extLst>
          </p:cNvPr>
          <p:cNvSpPr>
            <a:spLocks noGrp="1"/>
          </p:cNvSpPr>
          <p:nvPr>
            <p:ph type="sldNum" sz="quarter" idx="12"/>
          </p:nvPr>
        </p:nvSpPr>
        <p:spPr>
          <a:xfrm>
            <a:off x="11518900" y="6581978"/>
            <a:ext cx="373062" cy="206104"/>
          </a:xfrm>
        </p:spPr>
        <p:txBody>
          <a:bodyPr/>
          <a:lstStyle/>
          <a:p>
            <a:pPr>
              <a:spcAft>
                <a:spcPts val="600"/>
              </a:spcAft>
            </a:pPr>
            <a:fld id="{03DC2DEF-D2FE-4B45-ABA4-9F153FD1C98A}" type="slidenum">
              <a:rPr lang="en-US" smtClean="0"/>
              <a:pPr>
                <a:spcAft>
                  <a:spcPts val="600"/>
                </a:spcAft>
              </a:pPr>
              <a:t>6</a:t>
            </a:fld>
            <a:endParaRPr lang="en-US"/>
          </a:p>
        </p:txBody>
      </p:sp>
      <p:graphicFrame>
        <p:nvGraphicFramePr>
          <p:cNvPr id="11" name="TextBox 8">
            <a:extLst>
              <a:ext uri="{FF2B5EF4-FFF2-40B4-BE49-F238E27FC236}">
                <a16:creationId xmlns:a16="http://schemas.microsoft.com/office/drawing/2014/main" id="{4AFCC77A-8602-65D0-D394-56DA5771720D}"/>
              </a:ext>
            </a:extLst>
          </p:cNvPr>
          <p:cNvGraphicFramePr/>
          <p:nvPr>
            <p:extLst>
              <p:ext uri="{D42A27DB-BD31-4B8C-83A1-F6EECF244321}">
                <p14:modId xmlns:p14="http://schemas.microsoft.com/office/powerpoint/2010/main" val="1905709593"/>
              </p:ext>
            </p:extLst>
          </p:nvPr>
        </p:nvGraphicFramePr>
        <p:xfrm>
          <a:off x="87086" y="792480"/>
          <a:ext cx="11922034" cy="599560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18" name="Audio 17">
            <a:hlinkClick r:id="" action="ppaction://media"/>
            <a:extLst>
              <a:ext uri="{FF2B5EF4-FFF2-40B4-BE49-F238E27FC236}">
                <a16:creationId xmlns:a16="http://schemas.microsoft.com/office/drawing/2014/main" id="{03BBFFD9-EB13-AAAF-47F2-BA6526194953}"/>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78245459"/>
      </p:ext>
    </p:extLst>
  </p:cSld>
  <p:clrMapOvr>
    <a:masterClrMapping/>
  </p:clrMapOvr>
  <mc:AlternateContent xmlns:mc="http://schemas.openxmlformats.org/markup-compatibility/2006">
    <mc:Choice xmlns:p14="http://schemas.microsoft.com/office/powerpoint/2010/main" Requires="p14">
      <p:transition spd="slow" p14:dur="2000" advTm="26152"/>
    </mc:Choice>
    <mc:Fallback>
      <p:transition spd="slow" advTm="261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theme/theme1.xml><?xml version="1.0" encoding="utf-8"?>
<a:theme xmlns:a="http://schemas.openxmlformats.org/drawingml/2006/main" name="Office Theme">
  <a:themeElements>
    <a:clrScheme name="MSFT_Color_1">
      <a:dk1>
        <a:srgbClr val="32363F"/>
      </a:dk1>
      <a:lt1>
        <a:sysClr val="window" lastClr="FFFFFF"/>
      </a:lt1>
      <a:dk2>
        <a:srgbClr val="313C41"/>
      </a:dk2>
      <a:lt2>
        <a:srgbClr val="FFFFFF"/>
      </a:lt2>
      <a:accent1>
        <a:srgbClr val="2C85AE"/>
      </a:accent1>
      <a:accent2>
        <a:srgbClr val="5E5CA2"/>
      </a:accent2>
      <a:accent3>
        <a:srgbClr val="5268A5"/>
      </a:accent3>
      <a:accent4>
        <a:srgbClr val="4276AA"/>
      </a:accent4>
      <a:accent5>
        <a:srgbClr val="1891AB"/>
      </a:accent5>
      <a:accent6>
        <a:srgbClr val="00A09D"/>
      </a:accent6>
      <a:hlink>
        <a:srgbClr val="2C85AE"/>
      </a:hlink>
      <a:folHlink>
        <a:srgbClr val="00A09D"/>
      </a:folHlink>
    </a:clrScheme>
    <a:fontScheme name="MSFT_Font">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 title goes here" id="{A4715F0E-2373-46DF-8650-9CD6D2E73FF4}" vid="{7AE24D49-249C-4823-B15D-D301F3E633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Classic bold block presentation</Template>
  <TotalTime>363</TotalTime>
  <Words>1851</Words>
  <Application>Microsoft Office PowerPoint</Application>
  <PresentationFormat>Widescreen</PresentationFormat>
  <Paragraphs>133</Paragraphs>
  <Slides>6</Slides>
  <Notes>6</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Calibri Light</vt:lpstr>
      <vt:lpstr>Google Sans</vt:lpstr>
      <vt:lpstr>Söhne</vt:lpstr>
      <vt:lpstr>Office Theme</vt:lpstr>
      <vt:lpstr>Capstone Project</vt:lpstr>
      <vt:lpstr>Overview</vt:lpstr>
      <vt:lpstr>Problem Statement</vt:lpstr>
      <vt:lpstr>Significance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dc:title>
  <dc:creator>Shiraj Ahmad</dc:creator>
  <cp:lastModifiedBy>Shiraj Ahmad</cp:lastModifiedBy>
  <cp:revision>19</cp:revision>
  <dcterms:created xsi:type="dcterms:W3CDTF">2023-07-12T12:40:49Z</dcterms:created>
  <dcterms:modified xsi:type="dcterms:W3CDTF">2023-09-11T19:42:05Z</dcterms:modified>
</cp:coreProperties>
</file>

<file path=docProps/thumbnail.jpeg>
</file>